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59" r:id="rId4"/>
    <p:sldId id="305" r:id="rId5"/>
    <p:sldId id="269" r:id="rId6"/>
    <p:sldId id="261" r:id="rId7"/>
    <p:sldId id="268" r:id="rId8"/>
    <p:sldId id="271" r:id="rId9"/>
    <p:sldId id="277" r:id="rId10"/>
    <p:sldId id="304" r:id="rId11"/>
    <p:sldId id="276" r:id="rId12"/>
    <p:sldId id="295" r:id="rId13"/>
    <p:sldId id="302" r:id="rId14"/>
    <p:sldId id="308" r:id="rId15"/>
    <p:sldId id="264" r:id="rId16"/>
    <p:sldId id="294" r:id="rId17"/>
    <p:sldId id="306" r:id="rId18"/>
    <p:sldId id="293" r:id="rId19"/>
    <p:sldId id="300" r:id="rId20"/>
    <p:sldId id="298" r:id="rId21"/>
    <p:sldId id="299" r:id="rId22"/>
    <p:sldId id="303" r:id="rId23"/>
    <p:sldId id="285" r:id="rId24"/>
    <p:sldId id="266" r:id="rId25"/>
    <p:sldId id="279" r:id="rId26"/>
    <p:sldId id="283" r:id="rId27"/>
    <p:sldId id="280" r:id="rId28"/>
    <p:sldId id="296" r:id="rId29"/>
    <p:sldId id="278" r:id="rId30"/>
    <p:sldId id="281" r:id="rId31"/>
    <p:sldId id="282" r:id="rId32"/>
    <p:sldId id="297" r:id="rId33"/>
    <p:sldId id="301" r:id="rId34"/>
    <p:sldId id="310" r:id="rId35"/>
    <p:sldId id="286" r:id="rId36"/>
    <p:sldId id="287" r:id="rId37"/>
    <p:sldId id="288" r:id="rId38"/>
    <p:sldId id="289" r:id="rId39"/>
    <p:sldId id="311" r:id="rId40"/>
    <p:sldId id="272" r:id="rId41"/>
    <p:sldId id="273" r:id="rId42"/>
    <p:sldId id="313" r:id="rId43"/>
    <p:sldId id="275" r:id="rId44"/>
    <p:sldId id="290" r:id="rId45"/>
    <p:sldId id="267" r:id="rId46"/>
  </p:sldIdLst>
  <p:sldSz cx="12192000" cy="6858000"/>
  <p:notesSz cx="6858000" cy="1295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5E31A9-5B50-427F-AD35-BC044D2318C8}" v="9" dt="2024-02-25T23:03:29.0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090" autoAdjust="0"/>
  </p:normalViewPr>
  <p:slideViewPr>
    <p:cSldViewPr snapToGrid="0">
      <p:cViewPr varScale="1">
        <p:scale>
          <a:sx n="83" d="100"/>
          <a:sy n="83" d="100"/>
        </p:scale>
        <p:origin x="16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991F81-CD65-4D35-82BD-EA1B200B8A9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9221CD3-C9E3-4729-AFCA-0AC54452855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Learn about </a:t>
          </a:r>
          <a:r>
            <a:rPr lang="en-US" dirty="0">
              <a:latin typeface="Calibri Light" panose="020F0302020204030204"/>
            </a:rPr>
            <a:t>Mooting</a:t>
          </a:r>
          <a:endParaRPr lang="en-US" dirty="0"/>
        </a:p>
      </dgm:t>
    </dgm:pt>
    <dgm:pt modelId="{D729F8CB-2D19-4A02-9190-39253068B1B2}" type="parTrans" cxnId="{50C62B97-6DB6-4546-96C0-6327681CC1B9}">
      <dgm:prSet/>
      <dgm:spPr/>
      <dgm:t>
        <a:bodyPr/>
        <a:lstStyle/>
        <a:p>
          <a:endParaRPr lang="en-US"/>
        </a:p>
      </dgm:t>
    </dgm:pt>
    <dgm:pt modelId="{6F83847F-7AC3-4361-9E8A-3C1D6EE93DE4}" type="sibTrans" cxnId="{50C62B97-6DB6-4546-96C0-6327681CC1B9}">
      <dgm:prSet phldrT="1" phldr="0"/>
      <dgm:spPr/>
      <dgm:t>
        <a:bodyPr/>
        <a:lstStyle/>
        <a:p>
          <a:endParaRPr lang="en-US"/>
        </a:p>
      </dgm:t>
    </dgm:pt>
    <dgm:pt modelId="{AA85C481-6CF1-4966-BC7B-015EE2CE475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Learn about the Sunshine Coast Schools Mooting Competition</a:t>
          </a:r>
        </a:p>
      </dgm:t>
    </dgm:pt>
    <dgm:pt modelId="{071D8DCA-4367-498C-9A52-6F5EE34B953C}" type="parTrans" cxnId="{DC97632F-2236-42D4-8B38-676727A4CE18}">
      <dgm:prSet/>
      <dgm:spPr/>
      <dgm:t>
        <a:bodyPr/>
        <a:lstStyle/>
        <a:p>
          <a:endParaRPr lang="en-US"/>
        </a:p>
      </dgm:t>
    </dgm:pt>
    <dgm:pt modelId="{8A4E3AED-FFF5-4AAD-8EC9-863149A03D52}" type="sibTrans" cxnId="{DC97632F-2236-42D4-8B38-676727A4CE18}">
      <dgm:prSet phldrT="2" phldr="0"/>
      <dgm:spPr/>
      <dgm:t>
        <a:bodyPr/>
        <a:lstStyle/>
        <a:p>
          <a:endParaRPr lang="en-US"/>
        </a:p>
      </dgm:t>
    </dgm:pt>
    <dgm:pt modelId="{4D29A18A-C8E0-4663-BEC7-0C6EE95DF623}" type="pres">
      <dgm:prSet presAssocID="{71991F81-CD65-4D35-82BD-EA1B200B8A9D}" presName="root" presStyleCnt="0">
        <dgm:presLayoutVars>
          <dgm:dir/>
          <dgm:resizeHandles val="exact"/>
        </dgm:presLayoutVars>
      </dgm:prSet>
      <dgm:spPr/>
    </dgm:pt>
    <dgm:pt modelId="{530685CA-4C8D-49BB-A20E-2B82396CDF7C}" type="pres">
      <dgm:prSet presAssocID="{C9221CD3-C9E3-4729-AFCA-0AC54452855B}" presName="compNode" presStyleCnt="0"/>
      <dgm:spPr/>
    </dgm:pt>
    <dgm:pt modelId="{3E08FB67-F6F6-4DDE-A571-19F2877F2BF1}" type="pres">
      <dgm:prSet presAssocID="{C9221CD3-C9E3-4729-AFCA-0AC54452855B}" presName="bgRect" presStyleLbl="bgShp" presStyleIdx="0" presStyleCnt="2"/>
      <dgm:spPr/>
    </dgm:pt>
    <dgm:pt modelId="{D51C11A3-09EC-4DBB-A4FA-310BD27F5EF4}" type="pres">
      <dgm:prSet presAssocID="{C9221CD3-C9E3-4729-AFCA-0AC54452855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CC0D8A4-BCFA-417A-A91A-0CCFE30B9298}" type="pres">
      <dgm:prSet presAssocID="{C9221CD3-C9E3-4729-AFCA-0AC54452855B}" presName="spaceRect" presStyleCnt="0"/>
      <dgm:spPr/>
    </dgm:pt>
    <dgm:pt modelId="{9396CFAC-661F-4E9D-80D3-99699454AE4E}" type="pres">
      <dgm:prSet presAssocID="{C9221CD3-C9E3-4729-AFCA-0AC54452855B}" presName="parTx" presStyleLbl="revTx" presStyleIdx="0" presStyleCnt="2" custScaleX="100623">
        <dgm:presLayoutVars>
          <dgm:chMax val="0"/>
          <dgm:chPref val="0"/>
        </dgm:presLayoutVars>
      </dgm:prSet>
      <dgm:spPr/>
    </dgm:pt>
    <dgm:pt modelId="{38FC0CD7-5C5C-4476-8800-D0ACD90D4E2D}" type="pres">
      <dgm:prSet presAssocID="{6F83847F-7AC3-4361-9E8A-3C1D6EE93DE4}" presName="sibTrans" presStyleCnt="0"/>
      <dgm:spPr/>
    </dgm:pt>
    <dgm:pt modelId="{D61C764B-2F0D-4B8B-8C96-7DB5A5EDAC11}" type="pres">
      <dgm:prSet presAssocID="{AA85C481-6CF1-4966-BC7B-015EE2CE4750}" presName="compNode" presStyleCnt="0"/>
      <dgm:spPr/>
    </dgm:pt>
    <dgm:pt modelId="{A21C6ABA-DFB3-4D44-BD4D-E11C9C375206}" type="pres">
      <dgm:prSet presAssocID="{AA85C481-6CF1-4966-BC7B-015EE2CE4750}" presName="bgRect" presStyleLbl="bgShp" presStyleIdx="1" presStyleCnt="2"/>
      <dgm:spPr/>
    </dgm:pt>
    <dgm:pt modelId="{4EDD35B2-77F8-42F8-959A-63858E362ECF}" type="pres">
      <dgm:prSet presAssocID="{AA85C481-6CF1-4966-BC7B-015EE2CE475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BA98642F-99A4-42D7-B159-2521A4E4BAB0}" type="pres">
      <dgm:prSet presAssocID="{AA85C481-6CF1-4966-BC7B-015EE2CE4750}" presName="spaceRect" presStyleCnt="0"/>
      <dgm:spPr/>
    </dgm:pt>
    <dgm:pt modelId="{74DCFEB5-37A8-4E56-B041-365243D3A0A8}" type="pres">
      <dgm:prSet presAssocID="{AA85C481-6CF1-4966-BC7B-015EE2CE4750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DC97632F-2236-42D4-8B38-676727A4CE18}" srcId="{71991F81-CD65-4D35-82BD-EA1B200B8A9D}" destId="{AA85C481-6CF1-4966-BC7B-015EE2CE4750}" srcOrd="1" destOrd="0" parTransId="{071D8DCA-4367-498C-9A52-6F5EE34B953C}" sibTransId="{8A4E3AED-FFF5-4AAD-8EC9-863149A03D52}"/>
    <dgm:cxn modelId="{962BE136-41D0-47E0-919A-8BB5A9482B13}" type="presOf" srcId="{C9221CD3-C9E3-4729-AFCA-0AC54452855B}" destId="{9396CFAC-661F-4E9D-80D3-99699454AE4E}" srcOrd="0" destOrd="0" presId="urn:microsoft.com/office/officeart/2018/2/layout/IconVerticalSolidList"/>
    <dgm:cxn modelId="{50C62B97-6DB6-4546-96C0-6327681CC1B9}" srcId="{71991F81-CD65-4D35-82BD-EA1B200B8A9D}" destId="{C9221CD3-C9E3-4729-AFCA-0AC54452855B}" srcOrd="0" destOrd="0" parTransId="{D729F8CB-2D19-4A02-9190-39253068B1B2}" sibTransId="{6F83847F-7AC3-4361-9E8A-3C1D6EE93DE4}"/>
    <dgm:cxn modelId="{96CC19CA-67AB-44E6-845D-0299D5AB6651}" type="presOf" srcId="{AA85C481-6CF1-4966-BC7B-015EE2CE4750}" destId="{74DCFEB5-37A8-4E56-B041-365243D3A0A8}" srcOrd="0" destOrd="0" presId="urn:microsoft.com/office/officeart/2018/2/layout/IconVerticalSolidList"/>
    <dgm:cxn modelId="{CCD4DBE6-DCDF-435D-9A79-465219440E92}" type="presOf" srcId="{71991F81-CD65-4D35-82BD-EA1B200B8A9D}" destId="{4D29A18A-C8E0-4663-BEC7-0C6EE95DF623}" srcOrd="0" destOrd="0" presId="urn:microsoft.com/office/officeart/2018/2/layout/IconVerticalSolidList"/>
    <dgm:cxn modelId="{7FCF8A21-35EF-4E0F-B8CB-E84C3227978D}" type="presParOf" srcId="{4D29A18A-C8E0-4663-BEC7-0C6EE95DF623}" destId="{530685CA-4C8D-49BB-A20E-2B82396CDF7C}" srcOrd="0" destOrd="0" presId="urn:microsoft.com/office/officeart/2018/2/layout/IconVerticalSolidList"/>
    <dgm:cxn modelId="{CACF3C80-511F-4B22-BC05-AB4CBECC3549}" type="presParOf" srcId="{530685CA-4C8D-49BB-A20E-2B82396CDF7C}" destId="{3E08FB67-F6F6-4DDE-A571-19F2877F2BF1}" srcOrd="0" destOrd="0" presId="urn:microsoft.com/office/officeart/2018/2/layout/IconVerticalSolidList"/>
    <dgm:cxn modelId="{3FE7CCC7-5C3D-47CB-99CF-07CC2FD481AF}" type="presParOf" srcId="{530685CA-4C8D-49BB-A20E-2B82396CDF7C}" destId="{D51C11A3-09EC-4DBB-A4FA-310BD27F5EF4}" srcOrd="1" destOrd="0" presId="urn:microsoft.com/office/officeart/2018/2/layout/IconVerticalSolidList"/>
    <dgm:cxn modelId="{4BA71C3B-590A-42F9-90D0-5F1ADB3A1C3F}" type="presParOf" srcId="{530685CA-4C8D-49BB-A20E-2B82396CDF7C}" destId="{9CC0D8A4-BCFA-417A-A91A-0CCFE30B9298}" srcOrd="2" destOrd="0" presId="urn:microsoft.com/office/officeart/2018/2/layout/IconVerticalSolidList"/>
    <dgm:cxn modelId="{02047360-8980-4E1E-9AF5-799802F0B05B}" type="presParOf" srcId="{530685CA-4C8D-49BB-A20E-2B82396CDF7C}" destId="{9396CFAC-661F-4E9D-80D3-99699454AE4E}" srcOrd="3" destOrd="0" presId="urn:microsoft.com/office/officeart/2018/2/layout/IconVerticalSolidList"/>
    <dgm:cxn modelId="{D2E06106-747B-4C05-A3DF-2D907DF29953}" type="presParOf" srcId="{4D29A18A-C8E0-4663-BEC7-0C6EE95DF623}" destId="{38FC0CD7-5C5C-4476-8800-D0ACD90D4E2D}" srcOrd="1" destOrd="0" presId="urn:microsoft.com/office/officeart/2018/2/layout/IconVerticalSolidList"/>
    <dgm:cxn modelId="{9F319AA0-8D6D-4C1C-A080-A63CB81D565C}" type="presParOf" srcId="{4D29A18A-C8E0-4663-BEC7-0C6EE95DF623}" destId="{D61C764B-2F0D-4B8B-8C96-7DB5A5EDAC11}" srcOrd="2" destOrd="0" presId="urn:microsoft.com/office/officeart/2018/2/layout/IconVerticalSolidList"/>
    <dgm:cxn modelId="{110FD31E-AE07-42D5-BA0B-B38FA56E5D0E}" type="presParOf" srcId="{D61C764B-2F0D-4B8B-8C96-7DB5A5EDAC11}" destId="{A21C6ABA-DFB3-4D44-BD4D-E11C9C375206}" srcOrd="0" destOrd="0" presId="urn:microsoft.com/office/officeart/2018/2/layout/IconVerticalSolidList"/>
    <dgm:cxn modelId="{BD7C4C19-B0BF-43D0-866C-482CBC573340}" type="presParOf" srcId="{D61C764B-2F0D-4B8B-8C96-7DB5A5EDAC11}" destId="{4EDD35B2-77F8-42F8-959A-63858E362ECF}" srcOrd="1" destOrd="0" presId="urn:microsoft.com/office/officeart/2018/2/layout/IconVerticalSolidList"/>
    <dgm:cxn modelId="{EE46A9C7-262E-4652-ADF3-D6523917D92D}" type="presParOf" srcId="{D61C764B-2F0D-4B8B-8C96-7DB5A5EDAC11}" destId="{BA98642F-99A4-42D7-B159-2521A4E4BAB0}" srcOrd="2" destOrd="0" presId="urn:microsoft.com/office/officeart/2018/2/layout/IconVerticalSolidList"/>
    <dgm:cxn modelId="{40A125ED-E99B-4473-888C-5EE334AB334D}" type="presParOf" srcId="{D61C764B-2F0D-4B8B-8C96-7DB5A5EDAC11}" destId="{74DCFEB5-37A8-4E56-B041-365243D3A0A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A6A4CC-A799-4C4F-B711-FBD55B9547DB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2E3FF46-B2B5-4FBC-8A2E-F589339D1FFD}">
      <dgm:prSet/>
      <dgm:spPr/>
      <dgm:t>
        <a:bodyPr/>
        <a:lstStyle/>
        <a:p>
          <a:r>
            <a:rPr lang="en-AU"/>
            <a:t>Engage with interesting and topical legal issues</a:t>
          </a:r>
          <a:endParaRPr lang="en-US"/>
        </a:p>
      </dgm:t>
    </dgm:pt>
    <dgm:pt modelId="{B7CA0FEB-FF18-4249-AEE1-DF5E042B1462}" type="parTrans" cxnId="{10888303-43E1-4058-99D7-37B05F57278F}">
      <dgm:prSet/>
      <dgm:spPr/>
      <dgm:t>
        <a:bodyPr/>
        <a:lstStyle/>
        <a:p>
          <a:endParaRPr lang="en-US"/>
        </a:p>
      </dgm:t>
    </dgm:pt>
    <dgm:pt modelId="{5F2A36DB-C6E6-4AD1-897C-20C5B788BC1C}" type="sibTrans" cxnId="{10888303-43E1-4058-99D7-37B05F57278F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89056B7E-8D49-402B-8DE5-0C34659EEC32}">
      <dgm:prSet/>
      <dgm:spPr/>
      <dgm:t>
        <a:bodyPr/>
        <a:lstStyle/>
        <a:p>
          <a:r>
            <a:rPr lang="en-AU"/>
            <a:t>Enhance advocacy and writing skills </a:t>
          </a:r>
          <a:endParaRPr lang="en-US"/>
        </a:p>
      </dgm:t>
    </dgm:pt>
    <dgm:pt modelId="{C3428AF4-EA9E-4C59-A6A8-608C872F0C89}" type="parTrans" cxnId="{22A589F7-DF51-4A00-9DCB-6F9001D398ED}">
      <dgm:prSet/>
      <dgm:spPr/>
      <dgm:t>
        <a:bodyPr/>
        <a:lstStyle/>
        <a:p>
          <a:endParaRPr lang="en-US"/>
        </a:p>
      </dgm:t>
    </dgm:pt>
    <dgm:pt modelId="{DD3B04AB-6C2A-48E1-B5FD-D508F606608A}" type="sibTrans" cxnId="{22A589F7-DF51-4A00-9DCB-6F9001D398ED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27C9FC25-E500-4C99-8181-D17BACB27127}">
      <dgm:prSet/>
      <dgm:spPr/>
      <dgm:t>
        <a:bodyPr/>
        <a:lstStyle/>
        <a:p>
          <a:r>
            <a:rPr lang="en-AU"/>
            <a:t>Collaborate with peers</a:t>
          </a:r>
          <a:endParaRPr lang="en-US"/>
        </a:p>
      </dgm:t>
    </dgm:pt>
    <dgm:pt modelId="{ACA9A94F-FA41-4E04-B7CA-46FDB8F263E7}" type="parTrans" cxnId="{16A4A3D9-4939-4A88-898B-3F69E4B4259F}">
      <dgm:prSet/>
      <dgm:spPr/>
      <dgm:t>
        <a:bodyPr/>
        <a:lstStyle/>
        <a:p>
          <a:endParaRPr lang="en-US"/>
        </a:p>
      </dgm:t>
    </dgm:pt>
    <dgm:pt modelId="{4A3CD5D7-5710-4673-81FC-055B5C3E24C7}" type="sibTrans" cxnId="{16A4A3D9-4939-4A88-898B-3F69E4B4259F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EE8448C5-496F-9E48-8875-69EF96BB2DB3}" type="pres">
      <dgm:prSet presAssocID="{F3A6A4CC-A799-4C4F-B711-FBD55B9547DB}" presName="Name0" presStyleCnt="0">
        <dgm:presLayoutVars>
          <dgm:animLvl val="lvl"/>
          <dgm:resizeHandles val="exact"/>
        </dgm:presLayoutVars>
      </dgm:prSet>
      <dgm:spPr/>
    </dgm:pt>
    <dgm:pt modelId="{CC8BB048-1CAB-CF47-AB9A-2CA163EC1F41}" type="pres">
      <dgm:prSet presAssocID="{22E3FF46-B2B5-4FBC-8A2E-F589339D1FFD}" presName="compositeNode" presStyleCnt="0">
        <dgm:presLayoutVars>
          <dgm:bulletEnabled val="1"/>
        </dgm:presLayoutVars>
      </dgm:prSet>
      <dgm:spPr/>
    </dgm:pt>
    <dgm:pt modelId="{89FE3A00-BB02-5843-9B09-75964DF5078F}" type="pres">
      <dgm:prSet presAssocID="{22E3FF46-B2B5-4FBC-8A2E-F589339D1FFD}" presName="bgRect" presStyleLbl="bgAccFollowNode1" presStyleIdx="0" presStyleCnt="3"/>
      <dgm:spPr/>
    </dgm:pt>
    <dgm:pt modelId="{EF040713-AD5B-D946-AABF-5FE85833565A}" type="pres">
      <dgm:prSet presAssocID="{5F2A36DB-C6E6-4AD1-897C-20C5B788BC1C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3496476A-DD0B-CF4B-9D95-BB8A1666C60D}" type="pres">
      <dgm:prSet presAssocID="{22E3FF46-B2B5-4FBC-8A2E-F589339D1FFD}" presName="bottomLine" presStyleLbl="alignNode1" presStyleIdx="1" presStyleCnt="6">
        <dgm:presLayoutVars/>
      </dgm:prSet>
      <dgm:spPr/>
    </dgm:pt>
    <dgm:pt modelId="{14ABB966-3459-F94A-A7DE-C1AB2C364418}" type="pres">
      <dgm:prSet presAssocID="{22E3FF46-B2B5-4FBC-8A2E-F589339D1FFD}" presName="nodeText" presStyleLbl="bgAccFollowNode1" presStyleIdx="0" presStyleCnt="3">
        <dgm:presLayoutVars>
          <dgm:bulletEnabled val="1"/>
        </dgm:presLayoutVars>
      </dgm:prSet>
      <dgm:spPr/>
    </dgm:pt>
    <dgm:pt modelId="{9572E430-5108-FD4A-8605-BBC2B58DF5D1}" type="pres">
      <dgm:prSet presAssocID="{5F2A36DB-C6E6-4AD1-897C-20C5B788BC1C}" presName="sibTrans" presStyleCnt="0"/>
      <dgm:spPr/>
    </dgm:pt>
    <dgm:pt modelId="{EDB98FB6-3743-CE46-979F-120A92B398BF}" type="pres">
      <dgm:prSet presAssocID="{89056B7E-8D49-402B-8DE5-0C34659EEC32}" presName="compositeNode" presStyleCnt="0">
        <dgm:presLayoutVars>
          <dgm:bulletEnabled val="1"/>
        </dgm:presLayoutVars>
      </dgm:prSet>
      <dgm:spPr/>
    </dgm:pt>
    <dgm:pt modelId="{F8A2D494-B616-8647-99B4-01842287E576}" type="pres">
      <dgm:prSet presAssocID="{89056B7E-8D49-402B-8DE5-0C34659EEC32}" presName="bgRect" presStyleLbl="bgAccFollowNode1" presStyleIdx="1" presStyleCnt="3"/>
      <dgm:spPr/>
    </dgm:pt>
    <dgm:pt modelId="{96AFE9DC-A6F3-8641-8E55-3DC3BB06CEA4}" type="pres">
      <dgm:prSet presAssocID="{DD3B04AB-6C2A-48E1-B5FD-D508F606608A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7782B8CA-B81A-4C44-982F-4C08F045B2A3}" type="pres">
      <dgm:prSet presAssocID="{89056B7E-8D49-402B-8DE5-0C34659EEC32}" presName="bottomLine" presStyleLbl="alignNode1" presStyleIdx="3" presStyleCnt="6">
        <dgm:presLayoutVars/>
      </dgm:prSet>
      <dgm:spPr/>
    </dgm:pt>
    <dgm:pt modelId="{9291B3CC-F7BF-A944-B092-E5E12F88AB05}" type="pres">
      <dgm:prSet presAssocID="{89056B7E-8D49-402B-8DE5-0C34659EEC32}" presName="nodeText" presStyleLbl="bgAccFollowNode1" presStyleIdx="1" presStyleCnt="3">
        <dgm:presLayoutVars>
          <dgm:bulletEnabled val="1"/>
        </dgm:presLayoutVars>
      </dgm:prSet>
      <dgm:spPr/>
    </dgm:pt>
    <dgm:pt modelId="{E909B214-AA8C-9646-9CEC-E4531C3DB171}" type="pres">
      <dgm:prSet presAssocID="{DD3B04AB-6C2A-48E1-B5FD-D508F606608A}" presName="sibTrans" presStyleCnt="0"/>
      <dgm:spPr/>
    </dgm:pt>
    <dgm:pt modelId="{4B4237C4-CEF1-FA41-BA6C-D314BAAFCAF3}" type="pres">
      <dgm:prSet presAssocID="{27C9FC25-E500-4C99-8181-D17BACB27127}" presName="compositeNode" presStyleCnt="0">
        <dgm:presLayoutVars>
          <dgm:bulletEnabled val="1"/>
        </dgm:presLayoutVars>
      </dgm:prSet>
      <dgm:spPr/>
    </dgm:pt>
    <dgm:pt modelId="{68327510-541D-CF41-9C15-081E58C77ED4}" type="pres">
      <dgm:prSet presAssocID="{27C9FC25-E500-4C99-8181-D17BACB27127}" presName="bgRect" presStyleLbl="bgAccFollowNode1" presStyleIdx="2" presStyleCnt="3"/>
      <dgm:spPr/>
    </dgm:pt>
    <dgm:pt modelId="{965D8794-B721-4B47-9CFE-9BA0AEFEA44F}" type="pres">
      <dgm:prSet presAssocID="{4A3CD5D7-5710-4673-81FC-055B5C3E24C7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675303BA-4D16-0F4F-9591-1A7F5075B8F0}" type="pres">
      <dgm:prSet presAssocID="{27C9FC25-E500-4C99-8181-D17BACB27127}" presName="bottomLine" presStyleLbl="alignNode1" presStyleIdx="5" presStyleCnt="6">
        <dgm:presLayoutVars/>
      </dgm:prSet>
      <dgm:spPr/>
    </dgm:pt>
    <dgm:pt modelId="{41323202-74A7-D240-9A87-037C8CB8461A}" type="pres">
      <dgm:prSet presAssocID="{27C9FC25-E500-4C99-8181-D17BACB27127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10888303-43E1-4058-99D7-37B05F57278F}" srcId="{F3A6A4CC-A799-4C4F-B711-FBD55B9547DB}" destId="{22E3FF46-B2B5-4FBC-8A2E-F589339D1FFD}" srcOrd="0" destOrd="0" parTransId="{B7CA0FEB-FF18-4249-AEE1-DF5E042B1462}" sibTransId="{5F2A36DB-C6E6-4AD1-897C-20C5B788BC1C}"/>
    <dgm:cxn modelId="{B17A7234-D715-E848-9301-3468D928CC42}" type="presOf" srcId="{5F2A36DB-C6E6-4AD1-897C-20C5B788BC1C}" destId="{EF040713-AD5B-D946-AABF-5FE85833565A}" srcOrd="0" destOrd="0" presId="urn:microsoft.com/office/officeart/2016/7/layout/BasicLinearProcessNumbered"/>
    <dgm:cxn modelId="{523D4E40-4767-DC4C-9D66-CBD87073964C}" type="presOf" srcId="{4A3CD5D7-5710-4673-81FC-055B5C3E24C7}" destId="{965D8794-B721-4B47-9CFE-9BA0AEFEA44F}" srcOrd="0" destOrd="0" presId="urn:microsoft.com/office/officeart/2016/7/layout/BasicLinearProcessNumbered"/>
    <dgm:cxn modelId="{4E76EA41-1169-3940-96F9-FC10EA632D60}" type="presOf" srcId="{DD3B04AB-6C2A-48E1-B5FD-D508F606608A}" destId="{96AFE9DC-A6F3-8641-8E55-3DC3BB06CEA4}" srcOrd="0" destOrd="0" presId="urn:microsoft.com/office/officeart/2016/7/layout/BasicLinearProcessNumbered"/>
    <dgm:cxn modelId="{E3D85D65-C596-774E-B834-D9BA126F4BE6}" type="presOf" srcId="{27C9FC25-E500-4C99-8181-D17BACB27127}" destId="{68327510-541D-CF41-9C15-081E58C77ED4}" srcOrd="0" destOrd="0" presId="urn:microsoft.com/office/officeart/2016/7/layout/BasicLinearProcessNumbered"/>
    <dgm:cxn modelId="{3E0B186C-D39F-B54B-864B-0F5ED94693D5}" type="presOf" srcId="{89056B7E-8D49-402B-8DE5-0C34659EEC32}" destId="{F8A2D494-B616-8647-99B4-01842287E576}" srcOrd="0" destOrd="0" presId="urn:microsoft.com/office/officeart/2016/7/layout/BasicLinearProcessNumbered"/>
    <dgm:cxn modelId="{F359F86C-C4B2-114B-B5A2-3A40D0042AD3}" type="presOf" srcId="{22E3FF46-B2B5-4FBC-8A2E-F589339D1FFD}" destId="{89FE3A00-BB02-5843-9B09-75964DF5078F}" srcOrd="0" destOrd="0" presId="urn:microsoft.com/office/officeart/2016/7/layout/BasicLinearProcessNumbered"/>
    <dgm:cxn modelId="{A9AE066F-DF75-EC41-A307-E25936E28E48}" type="presOf" srcId="{F3A6A4CC-A799-4C4F-B711-FBD55B9547DB}" destId="{EE8448C5-496F-9E48-8875-69EF96BB2DB3}" srcOrd="0" destOrd="0" presId="urn:microsoft.com/office/officeart/2016/7/layout/BasicLinearProcessNumbered"/>
    <dgm:cxn modelId="{54C78D7D-B398-F342-AB98-CA9021A50C25}" type="presOf" srcId="{27C9FC25-E500-4C99-8181-D17BACB27127}" destId="{41323202-74A7-D240-9A87-037C8CB8461A}" srcOrd="1" destOrd="0" presId="urn:microsoft.com/office/officeart/2016/7/layout/BasicLinearProcessNumbered"/>
    <dgm:cxn modelId="{0CDD837F-FA32-A642-A657-CCEA11B78B2A}" type="presOf" srcId="{89056B7E-8D49-402B-8DE5-0C34659EEC32}" destId="{9291B3CC-F7BF-A944-B092-E5E12F88AB05}" srcOrd="1" destOrd="0" presId="urn:microsoft.com/office/officeart/2016/7/layout/BasicLinearProcessNumbered"/>
    <dgm:cxn modelId="{73FE8A80-F14C-4A47-8777-61FCE81F67EF}" type="presOf" srcId="{22E3FF46-B2B5-4FBC-8A2E-F589339D1FFD}" destId="{14ABB966-3459-F94A-A7DE-C1AB2C364418}" srcOrd="1" destOrd="0" presId="urn:microsoft.com/office/officeart/2016/7/layout/BasicLinearProcessNumbered"/>
    <dgm:cxn modelId="{16A4A3D9-4939-4A88-898B-3F69E4B4259F}" srcId="{F3A6A4CC-A799-4C4F-B711-FBD55B9547DB}" destId="{27C9FC25-E500-4C99-8181-D17BACB27127}" srcOrd="2" destOrd="0" parTransId="{ACA9A94F-FA41-4E04-B7CA-46FDB8F263E7}" sibTransId="{4A3CD5D7-5710-4673-81FC-055B5C3E24C7}"/>
    <dgm:cxn modelId="{22A589F7-DF51-4A00-9DCB-6F9001D398ED}" srcId="{F3A6A4CC-A799-4C4F-B711-FBD55B9547DB}" destId="{89056B7E-8D49-402B-8DE5-0C34659EEC32}" srcOrd="1" destOrd="0" parTransId="{C3428AF4-EA9E-4C59-A6A8-608C872F0C89}" sibTransId="{DD3B04AB-6C2A-48E1-B5FD-D508F606608A}"/>
    <dgm:cxn modelId="{C7210CA0-BD7D-2246-9D92-90A1AE771B2C}" type="presParOf" srcId="{EE8448C5-496F-9E48-8875-69EF96BB2DB3}" destId="{CC8BB048-1CAB-CF47-AB9A-2CA163EC1F41}" srcOrd="0" destOrd="0" presId="urn:microsoft.com/office/officeart/2016/7/layout/BasicLinearProcessNumbered"/>
    <dgm:cxn modelId="{05982329-4251-8643-941E-9F8A6F4CE597}" type="presParOf" srcId="{CC8BB048-1CAB-CF47-AB9A-2CA163EC1F41}" destId="{89FE3A00-BB02-5843-9B09-75964DF5078F}" srcOrd="0" destOrd="0" presId="urn:microsoft.com/office/officeart/2016/7/layout/BasicLinearProcessNumbered"/>
    <dgm:cxn modelId="{E333FA64-0AEC-8E4F-A1B4-BB16874057A4}" type="presParOf" srcId="{CC8BB048-1CAB-CF47-AB9A-2CA163EC1F41}" destId="{EF040713-AD5B-D946-AABF-5FE85833565A}" srcOrd="1" destOrd="0" presId="urn:microsoft.com/office/officeart/2016/7/layout/BasicLinearProcessNumbered"/>
    <dgm:cxn modelId="{E673229B-A7D6-5545-B987-70240D2C5EA4}" type="presParOf" srcId="{CC8BB048-1CAB-CF47-AB9A-2CA163EC1F41}" destId="{3496476A-DD0B-CF4B-9D95-BB8A1666C60D}" srcOrd="2" destOrd="0" presId="urn:microsoft.com/office/officeart/2016/7/layout/BasicLinearProcessNumbered"/>
    <dgm:cxn modelId="{0CC5F4BC-EEA0-304F-AF88-343AB90BB38E}" type="presParOf" srcId="{CC8BB048-1CAB-CF47-AB9A-2CA163EC1F41}" destId="{14ABB966-3459-F94A-A7DE-C1AB2C364418}" srcOrd="3" destOrd="0" presId="urn:microsoft.com/office/officeart/2016/7/layout/BasicLinearProcessNumbered"/>
    <dgm:cxn modelId="{3955654B-E533-7244-BC1B-BD1D107C6C52}" type="presParOf" srcId="{EE8448C5-496F-9E48-8875-69EF96BB2DB3}" destId="{9572E430-5108-FD4A-8605-BBC2B58DF5D1}" srcOrd="1" destOrd="0" presId="urn:microsoft.com/office/officeart/2016/7/layout/BasicLinearProcessNumbered"/>
    <dgm:cxn modelId="{A17160D8-FAED-E64D-9694-21CC009FC29F}" type="presParOf" srcId="{EE8448C5-496F-9E48-8875-69EF96BB2DB3}" destId="{EDB98FB6-3743-CE46-979F-120A92B398BF}" srcOrd="2" destOrd="0" presId="urn:microsoft.com/office/officeart/2016/7/layout/BasicLinearProcessNumbered"/>
    <dgm:cxn modelId="{B2E6A5B0-13B8-DB40-8E0C-B7A5C1A70DBD}" type="presParOf" srcId="{EDB98FB6-3743-CE46-979F-120A92B398BF}" destId="{F8A2D494-B616-8647-99B4-01842287E576}" srcOrd="0" destOrd="0" presId="urn:microsoft.com/office/officeart/2016/7/layout/BasicLinearProcessNumbered"/>
    <dgm:cxn modelId="{1D4663EF-45BD-E946-A71B-5C274BFCB811}" type="presParOf" srcId="{EDB98FB6-3743-CE46-979F-120A92B398BF}" destId="{96AFE9DC-A6F3-8641-8E55-3DC3BB06CEA4}" srcOrd="1" destOrd="0" presId="urn:microsoft.com/office/officeart/2016/7/layout/BasicLinearProcessNumbered"/>
    <dgm:cxn modelId="{D243C507-E4B2-3646-A56B-5669A01B5896}" type="presParOf" srcId="{EDB98FB6-3743-CE46-979F-120A92B398BF}" destId="{7782B8CA-B81A-4C44-982F-4C08F045B2A3}" srcOrd="2" destOrd="0" presId="urn:microsoft.com/office/officeart/2016/7/layout/BasicLinearProcessNumbered"/>
    <dgm:cxn modelId="{E9A43CD7-7A84-A64F-A34A-E9887F484D59}" type="presParOf" srcId="{EDB98FB6-3743-CE46-979F-120A92B398BF}" destId="{9291B3CC-F7BF-A944-B092-E5E12F88AB05}" srcOrd="3" destOrd="0" presId="urn:microsoft.com/office/officeart/2016/7/layout/BasicLinearProcessNumbered"/>
    <dgm:cxn modelId="{BD4B46F8-539C-5048-97B2-F66106C16798}" type="presParOf" srcId="{EE8448C5-496F-9E48-8875-69EF96BB2DB3}" destId="{E909B214-AA8C-9646-9CEC-E4531C3DB171}" srcOrd="3" destOrd="0" presId="urn:microsoft.com/office/officeart/2016/7/layout/BasicLinearProcessNumbered"/>
    <dgm:cxn modelId="{360A94F7-61D1-F040-8487-385C20E26450}" type="presParOf" srcId="{EE8448C5-496F-9E48-8875-69EF96BB2DB3}" destId="{4B4237C4-CEF1-FA41-BA6C-D314BAAFCAF3}" srcOrd="4" destOrd="0" presId="urn:microsoft.com/office/officeart/2016/7/layout/BasicLinearProcessNumbered"/>
    <dgm:cxn modelId="{C7DD8912-C5F6-ED45-A118-2356FA5A69A1}" type="presParOf" srcId="{4B4237C4-CEF1-FA41-BA6C-D314BAAFCAF3}" destId="{68327510-541D-CF41-9C15-081E58C77ED4}" srcOrd="0" destOrd="0" presId="urn:microsoft.com/office/officeart/2016/7/layout/BasicLinearProcessNumbered"/>
    <dgm:cxn modelId="{BD3FD611-0145-B145-8BF1-EC1556582D19}" type="presParOf" srcId="{4B4237C4-CEF1-FA41-BA6C-D314BAAFCAF3}" destId="{965D8794-B721-4B47-9CFE-9BA0AEFEA44F}" srcOrd="1" destOrd="0" presId="urn:microsoft.com/office/officeart/2016/7/layout/BasicLinearProcessNumbered"/>
    <dgm:cxn modelId="{D1AE20C9-C8F1-F344-A0BC-E8AF18DCF348}" type="presParOf" srcId="{4B4237C4-CEF1-FA41-BA6C-D314BAAFCAF3}" destId="{675303BA-4D16-0F4F-9591-1A7F5075B8F0}" srcOrd="2" destOrd="0" presId="urn:microsoft.com/office/officeart/2016/7/layout/BasicLinearProcessNumbered"/>
    <dgm:cxn modelId="{ECBB6C7C-AFF5-964A-BBAE-D464E6F7D025}" type="presParOf" srcId="{4B4237C4-CEF1-FA41-BA6C-D314BAAFCAF3}" destId="{41323202-74A7-D240-9A87-037C8CB8461A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49421A-4E85-4775-B153-8F61CEEAFBA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6BA48FF-5B85-4611-BC66-44B148B783AC}">
      <dgm:prSet/>
      <dgm:spPr/>
      <dgm:t>
        <a:bodyPr/>
        <a:lstStyle/>
        <a:p>
          <a:r>
            <a:rPr lang="en-AU"/>
            <a:t>Stand up when judge enters room.</a:t>
          </a:r>
          <a:endParaRPr lang="en-US"/>
        </a:p>
      </dgm:t>
    </dgm:pt>
    <dgm:pt modelId="{8D6777D9-DF62-420A-8D5A-C7CF5AF29FB7}" type="parTrans" cxnId="{94CAE7CD-281E-4466-800E-EFA24A0DB401}">
      <dgm:prSet/>
      <dgm:spPr/>
      <dgm:t>
        <a:bodyPr/>
        <a:lstStyle/>
        <a:p>
          <a:endParaRPr lang="en-US"/>
        </a:p>
      </dgm:t>
    </dgm:pt>
    <dgm:pt modelId="{DFCC6AFD-443D-4F1D-B71D-498F4A91863F}" type="sibTrans" cxnId="{94CAE7CD-281E-4466-800E-EFA24A0DB401}">
      <dgm:prSet/>
      <dgm:spPr/>
      <dgm:t>
        <a:bodyPr/>
        <a:lstStyle/>
        <a:p>
          <a:endParaRPr lang="en-US"/>
        </a:p>
      </dgm:t>
    </dgm:pt>
    <dgm:pt modelId="{2BF1EAE8-1461-4E56-AF75-218E0C89D799}">
      <dgm:prSet/>
      <dgm:spPr/>
      <dgm:t>
        <a:bodyPr/>
        <a:lstStyle/>
        <a:p>
          <a:r>
            <a:rPr lang="en-AU"/>
            <a:t>Judge bows – everyone bows to judge. </a:t>
          </a:r>
          <a:endParaRPr lang="en-US"/>
        </a:p>
      </dgm:t>
    </dgm:pt>
    <dgm:pt modelId="{B2FE3422-812E-417F-9128-2EFC0D0DCB84}" type="parTrans" cxnId="{BC7D2ACB-2B94-4EBD-9D83-1C284F7A1D72}">
      <dgm:prSet/>
      <dgm:spPr/>
      <dgm:t>
        <a:bodyPr/>
        <a:lstStyle/>
        <a:p>
          <a:endParaRPr lang="en-US"/>
        </a:p>
      </dgm:t>
    </dgm:pt>
    <dgm:pt modelId="{550A84C9-0180-493F-8F34-AEDEB6BD4E17}" type="sibTrans" cxnId="{BC7D2ACB-2B94-4EBD-9D83-1C284F7A1D72}">
      <dgm:prSet/>
      <dgm:spPr/>
      <dgm:t>
        <a:bodyPr/>
        <a:lstStyle/>
        <a:p>
          <a:endParaRPr lang="en-US"/>
        </a:p>
      </dgm:t>
    </dgm:pt>
    <dgm:pt modelId="{D5B96DFC-9F22-4ED1-A87E-5EA2EE178E0A}">
      <dgm:prSet/>
      <dgm:spPr/>
      <dgm:t>
        <a:bodyPr/>
        <a:lstStyle/>
        <a:p>
          <a:r>
            <a:rPr lang="en-AU"/>
            <a:t>When judge sits, everyone can sit. </a:t>
          </a:r>
          <a:endParaRPr lang="en-US"/>
        </a:p>
      </dgm:t>
    </dgm:pt>
    <dgm:pt modelId="{3D67E51D-CD9A-496A-B22B-CED4F21FB1C0}" type="parTrans" cxnId="{C8AC5DEB-CCA7-4C93-AD57-CF4C9227C986}">
      <dgm:prSet/>
      <dgm:spPr/>
      <dgm:t>
        <a:bodyPr/>
        <a:lstStyle/>
        <a:p>
          <a:endParaRPr lang="en-US"/>
        </a:p>
      </dgm:t>
    </dgm:pt>
    <dgm:pt modelId="{02615830-89D0-4432-BBE6-C993E47EB905}" type="sibTrans" cxnId="{C8AC5DEB-CCA7-4C93-AD57-CF4C9227C986}">
      <dgm:prSet/>
      <dgm:spPr/>
      <dgm:t>
        <a:bodyPr/>
        <a:lstStyle/>
        <a:p>
          <a:endParaRPr lang="en-US"/>
        </a:p>
      </dgm:t>
    </dgm:pt>
    <dgm:pt modelId="{360FAEF5-B5D8-4808-A1A3-C1AEA06CF1A4}">
      <dgm:prSet/>
      <dgm:spPr/>
      <dgm:t>
        <a:bodyPr/>
        <a:lstStyle/>
        <a:p>
          <a:r>
            <a:rPr lang="en-AU"/>
            <a:t>Judge asks for appearances.</a:t>
          </a:r>
          <a:endParaRPr lang="en-US"/>
        </a:p>
      </dgm:t>
    </dgm:pt>
    <dgm:pt modelId="{DCAAD487-28FB-4FEC-B4D2-97445777C121}" type="parTrans" cxnId="{31E921C7-23BB-44C9-93DB-54E4D481915A}">
      <dgm:prSet/>
      <dgm:spPr/>
      <dgm:t>
        <a:bodyPr/>
        <a:lstStyle/>
        <a:p>
          <a:endParaRPr lang="en-US"/>
        </a:p>
      </dgm:t>
    </dgm:pt>
    <dgm:pt modelId="{EA5D6F38-D7B0-431A-8781-CF5CBBC1B6A8}" type="sibTrans" cxnId="{31E921C7-23BB-44C9-93DB-54E4D481915A}">
      <dgm:prSet/>
      <dgm:spPr/>
      <dgm:t>
        <a:bodyPr/>
        <a:lstStyle/>
        <a:p>
          <a:endParaRPr lang="en-US"/>
        </a:p>
      </dgm:t>
    </dgm:pt>
    <dgm:pt modelId="{3AB8506F-4C87-4407-8FE5-B9320F0BB9B4}">
      <dgm:prSet/>
      <dgm:spPr/>
      <dgm:t>
        <a:bodyPr/>
        <a:lstStyle/>
        <a:p>
          <a:r>
            <a:rPr lang="en-AU"/>
            <a:t>Senior Counsel for Defendant announces their appearance.</a:t>
          </a:r>
          <a:endParaRPr lang="en-US"/>
        </a:p>
      </dgm:t>
    </dgm:pt>
    <dgm:pt modelId="{46183F26-8595-4D9D-89D2-1A0415B098DA}" type="parTrans" cxnId="{ECC877E8-A07F-4A95-9611-370F78FD56B3}">
      <dgm:prSet/>
      <dgm:spPr/>
      <dgm:t>
        <a:bodyPr/>
        <a:lstStyle/>
        <a:p>
          <a:endParaRPr lang="en-US"/>
        </a:p>
      </dgm:t>
    </dgm:pt>
    <dgm:pt modelId="{911DF587-7951-44A2-810D-F093A266365C}" type="sibTrans" cxnId="{ECC877E8-A07F-4A95-9611-370F78FD56B3}">
      <dgm:prSet/>
      <dgm:spPr/>
      <dgm:t>
        <a:bodyPr/>
        <a:lstStyle/>
        <a:p>
          <a:endParaRPr lang="en-US"/>
        </a:p>
      </dgm:t>
    </dgm:pt>
    <dgm:pt modelId="{7E6721ED-88C2-4111-AF3F-025B35A783AA}">
      <dgm:prSet/>
      <dgm:spPr/>
      <dgm:t>
        <a:bodyPr/>
        <a:lstStyle/>
        <a:p>
          <a:r>
            <a:rPr lang="en-AU"/>
            <a:t>Senior Counsel for Prosecution announces their appearance. </a:t>
          </a:r>
          <a:endParaRPr lang="en-US"/>
        </a:p>
      </dgm:t>
    </dgm:pt>
    <dgm:pt modelId="{E307EA1C-F076-4A6C-B408-81B50C3BD8CA}" type="parTrans" cxnId="{8A65C48D-D59D-4147-9E6E-308CE5F1C76C}">
      <dgm:prSet/>
      <dgm:spPr/>
      <dgm:t>
        <a:bodyPr/>
        <a:lstStyle/>
        <a:p>
          <a:endParaRPr lang="en-US"/>
        </a:p>
      </dgm:t>
    </dgm:pt>
    <dgm:pt modelId="{7EF00817-A99A-499C-AAE7-A2B49622A0BA}" type="sibTrans" cxnId="{8A65C48D-D59D-4147-9E6E-308CE5F1C76C}">
      <dgm:prSet/>
      <dgm:spPr/>
      <dgm:t>
        <a:bodyPr/>
        <a:lstStyle/>
        <a:p>
          <a:endParaRPr lang="en-US"/>
        </a:p>
      </dgm:t>
    </dgm:pt>
    <dgm:pt modelId="{C6CAF5C8-6792-42A4-B40D-96662DD5E6EF}">
      <dgm:prSet/>
      <dgm:spPr/>
      <dgm:t>
        <a:bodyPr/>
        <a:lstStyle/>
        <a:p>
          <a:r>
            <a:rPr lang="en-AU" dirty="0"/>
            <a:t>Moot commences with Prosecution’s submissions. </a:t>
          </a:r>
          <a:endParaRPr lang="en-US" dirty="0"/>
        </a:p>
      </dgm:t>
    </dgm:pt>
    <dgm:pt modelId="{156CE734-D23F-4B84-A0A5-3FF43FFB2046}" type="parTrans" cxnId="{D3A5001C-F14A-47DB-A696-2FFB43070E07}">
      <dgm:prSet/>
      <dgm:spPr/>
      <dgm:t>
        <a:bodyPr/>
        <a:lstStyle/>
        <a:p>
          <a:endParaRPr lang="en-US"/>
        </a:p>
      </dgm:t>
    </dgm:pt>
    <dgm:pt modelId="{0E26993C-747F-4ACD-A495-50E771047CCC}" type="sibTrans" cxnId="{D3A5001C-F14A-47DB-A696-2FFB43070E07}">
      <dgm:prSet/>
      <dgm:spPr/>
      <dgm:t>
        <a:bodyPr/>
        <a:lstStyle/>
        <a:p>
          <a:endParaRPr lang="en-US"/>
        </a:p>
      </dgm:t>
    </dgm:pt>
    <dgm:pt modelId="{3B2BF74A-3FF3-4C28-862B-89423DB155FB}" type="pres">
      <dgm:prSet presAssocID="{B249421A-4E85-4775-B153-8F61CEEAFBA6}" presName="linear" presStyleCnt="0">
        <dgm:presLayoutVars>
          <dgm:animLvl val="lvl"/>
          <dgm:resizeHandles val="exact"/>
        </dgm:presLayoutVars>
      </dgm:prSet>
      <dgm:spPr/>
    </dgm:pt>
    <dgm:pt modelId="{8E7C777C-CEAD-4E44-B18A-C0939743D733}" type="pres">
      <dgm:prSet presAssocID="{E6BA48FF-5B85-4611-BC66-44B148B783AC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9C2202CF-CA49-4ADC-AAE4-48CBA8F313FA}" type="pres">
      <dgm:prSet presAssocID="{DFCC6AFD-443D-4F1D-B71D-498F4A91863F}" presName="spacer" presStyleCnt="0"/>
      <dgm:spPr/>
    </dgm:pt>
    <dgm:pt modelId="{E3E60CC9-BFA7-44BB-8537-9205BE7745E8}" type="pres">
      <dgm:prSet presAssocID="{2BF1EAE8-1461-4E56-AF75-218E0C89D799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2A68328A-25C2-4241-BD2D-86DC9E028D3F}" type="pres">
      <dgm:prSet presAssocID="{550A84C9-0180-493F-8F34-AEDEB6BD4E17}" presName="spacer" presStyleCnt="0"/>
      <dgm:spPr/>
    </dgm:pt>
    <dgm:pt modelId="{BE87F6EA-45C9-4F85-9EA8-18CC41F24379}" type="pres">
      <dgm:prSet presAssocID="{D5B96DFC-9F22-4ED1-A87E-5EA2EE178E0A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CD4D5921-C942-4318-A61A-81589A63262A}" type="pres">
      <dgm:prSet presAssocID="{02615830-89D0-4432-BBE6-C993E47EB905}" presName="spacer" presStyleCnt="0"/>
      <dgm:spPr/>
    </dgm:pt>
    <dgm:pt modelId="{F69F7C8A-64F4-4C97-8E61-5FCB745E291C}" type="pres">
      <dgm:prSet presAssocID="{360FAEF5-B5D8-4808-A1A3-C1AEA06CF1A4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7FD86477-E891-497E-942F-839BA6A0014C}" type="pres">
      <dgm:prSet presAssocID="{EA5D6F38-D7B0-431A-8781-CF5CBBC1B6A8}" presName="spacer" presStyleCnt="0"/>
      <dgm:spPr/>
    </dgm:pt>
    <dgm:pt modelId="{CA8AAC25-7CED-42C6-B7BE-C3D9F970C3F2}" type="pres">
      <dgm:prSet presAssocID="{3AB8506F-4C87-4407-8FE5-B9320F0BB9B4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01D1848B-15C3-45DA-A83A-AEFB65EA889B}" type="pres">
      <dgm:prSet presAssocID="{911DF587-7951-44A2-810D-F093A266365C}" presName="spacer" presStyleCnt="0"/>
      <dgm:spPr/>
    </dgm:pt>
    <dgm:pt modelId="{0F1BB3FC-B1AB-41ED-A04B-FD74CAB2BB42}" type="pres">
      <dgm:prSet presAssocID="{7E6721ED-88C2-4111-AF3F-025B35A783AA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92694597-ACAF-4021-8233-4090B42B5315}" type="pres">
      <dgm:prSet presAssocID="{7EF00817-A99A-499C-AAE7-A2B49622A0BA}" presName="spacer" presStyleCnt="0"/>
      <dgm:spPr/>
    </dgm:pt>
    <dgm:pt modelId="{507CB8C1-7B44-4FE6-AC20-F924B877E12B}" type="pres">
      <dgm:prSet presAssocID="{C6CAF5C8-6792-42A4-B40D-96662DD5E6EF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D3A5001C-F14A-47DB-A696-2FFB43070E07}" srcId="{B249421A-4E85-4775-B153-8F61CEEAFBA6}" destId="{C6CAF5C8-6792-42A4-B40D-96662DD5E6EF}" srcOrd="6" destOrd="0" parTransId="{156CE734-D23F-4B84-A0A5-3FF43FFB2046}" sibTransId="{0E26993C-747F-4ACD-A495-50E771047CCC}"/>
    <dgm:cxn modelId="{A1F6C81F-16BF-424F-A82C-63E258E335F4}" type="presOf" srcId="{2BF1EAE8-1461-4E56-AF75-218E0C89D799}" destId="{E3E60CC9-BFA7-44BB-8537-9205BE7745E8}" srcOrd="0" destOrd="0" presId="urn:microsoft.com/office/officeart/2005/8/layout/vList2"/>
    <dgm:cxn modelId="{AD7A0C28-2239-4D81-9173-A62644F7047E}" type="presOf" srcId="{7E6721ED-88C2-4111-AF3F-025B35A783AA}" destId="{0F1BB3FC-B1AB-41ED-A04B-FD74CAB2BB42}" srcOrd="0" destOrd="0" presId="urn:microsoft.com/office/officeart/2005/8/layout/vList2"/>
    <dgm:cxn modelId="{0FFADD32-2E7D-453C-8FE2-0EA51CA1E9D9}" type="presOf" srcId="{E6BA48FF-5B85-4611-BC66-44B148B783AC}" destId="{8E7C777C-CEAD-4E44-B18A-C0939743D733}" srcOrd="0" destOrd="0" presId="urn:microsoft.com/office/officeart/2005/8/layout/vList2"/>
    <dgm:cxn modelId="{8A65C48D-D59D-4147-9E6E-308CE5F1C76C}" srcId="{B249421A-4E85-4775-B153-8F61CEEAFBA6}" destId="{7E6721ED-88C2-4111-AF3F-025B35A783AA}" srcOrd="5" destOrd="0" parTransId="{E307EA1C-F076-4A6C-B408-81B50C3BD8CA}" sibTransId="{7EF00817-A99A-499C-AAE7-A2B49622A0BA}"/>
    <dgm:cxn modelId="{6A74869B-BA14-4EF4-BD7E-E59828A4CE7D}" type="presOf" srcId="{D5B96DFC-9F22-4ED1-A87E-5EA2EE178E0A}" destId="{BE87F6EA-45C9-4F85-9EA8-18CC41F24379}" srcOrd="0" destOrd="0" presId="urn:microsoft.com/office/officeart/2005/8/layout/vList2"/>
    <dgm:cxn modelId="{915D5A9C-2A53-4817-A666-6D39934AA757}" type="presOf" srcId="{360FAEF5-B5D8-4808-A1A3-C1AEA06CF1A4}" destId="{F69F7C8A-64F4-4C97-8E61-5FCB745E291C}" srcOrd="0" destOrd="0" presId="urn:microsoft.com/office/officeart/2005/8/layout/vList2"/>
    <dgm:cxn modelId="{53C7BAA3-F124-4E2E-A218-2F8215C2FDE7}" type="presOf" srcId="{B249421A-4E85-4775-B153-8F61CEEAFBA6}" destId="{3B2BF74A-3FF3-4C28-862B-89423DB155FB}" srcOrd="0" destOrd="0" presId="urn:microsoft.com/office/officeart/2005/8/layout/vList2"/>
    <dgm:cxn modelId="{31E921C7-23BB-44C9-93DB-54E4D481915A}" srcId="{B249421A-4E85-4775-B153-8F61CEEAFBA6}" destId="{360FAEF5-B5D8-4808-A1A3-C1AEA06CF1A4}" srcOrd="3" destOrd="0" parTransId="{DCAAD487-28FB-4FEC-B4D2-97445777C121}" sibTransId="{EA5D6F38-D7B0-431A-8781-CF5CBBC1B6A8}"/>
    <dgm:cxn modelId="{6B4662C8-8CDA-412D-AEA1-A8A40947BC79}" type="presOf" srcId="{3AB8506F-4C87-4407-8FE5-B9320F0BB9B4}" destId="{CA8AAC25-7CED-42C6-B7BE-C3D9F970C3F2}" srcOrd="0" destOrd="0" presId="urn:microsoft.com/office/officeart/2005/8/layout/vList2"/>
    <dgm:cxn modelId="{BC7D2ACB-2B94-4EBD-9D83-1C284F7A1D72}" srcId="{B249421A-4E85-4775-B153-8F61CEEAFBA6}" destId="{2BF1EAE8-1461-4E56-AF75-218E0C89D799}" srcOrd="1" destOrd="0" parTransId="{B2FE3422-812E-417F-9128-2EFC0D0DCB84}" sibTransId="{550A84C9-0180-493F-8F34-AEDEB6BD4E17}"/>
    <dgm:cxn modelId="{94CAE7CD-281E-4466-800E-EFA24A0DB401}" srcId="{B249421A-4E85-4775-B153-8F61CEEAFBA6}" destId="{E6BA48FF-5B85-4611-BC66-44B148B783AC}" srcOrd="0" destOrd="0" parTransId="{8D6777D9-DF62-420A-8D5A-C7CF5AF29FB7}" sibTransId="{DFCC6AFD-443D-4F1D-B71D-498F4A91863F}"/>
    <dgm:cxn modelId="{ECC877E8-A07F-4A95-9611-370F78FD56B3}" srcId="{B249421A-4E85-4775-B153-8F61CEEAFBA6}" destId="{3AB8506F-4C87-4407-8FE5-B9320F0BB9B4}" srcOrd="4" destOrd="0" parTransId="{46183F26-8595-4D9D-89D2-1A0415B098DA}" sibTransId="{911DF587-7951-44A2-810D-F093A266365C}"/>
    <dgm:cxn modelId="{C8AC5DEB-CCA7-4C93-AD57-CF4C9227C986}" srcId="{B249421A-4E85-4775-B153-8F61CEEAFBA6}" destId="{D5B96DFC-9F22-4ED1-A87E-5EA2EE178E0A}" srcOrd="2" destOrd="0" parTransId="{3D67E51D-CD9A-496A-B22B-CED4F21FB1C0}" sibTransId="{02615830-89D0-4432-BBE6-C993E47EB905}"/>
    <dgm:cxn modelId="{500AFDF4-E232-424E-A6D2-6BBDD2B3798E}" type="presOf" srcId="{C6CAF5C8-6792-42A4-B40D-96662DD5E6EF}" destId="{507CB8C1-7B44-4FE6-AC20-F924B877E12B}" srcOrd="0" destOrd="0" presId="urn:microsoft.com/office/officeart/2005/8/layout/vList2"/>
    <dgm:cxn modelId="{5BD279B5-4724-4F74-8960-EB74476818B9}" type="presParOf" srcId="{3B2BF74A-3FF3-4C28-862B-89423DB155FB}" destId="{8E7C777C-CEAD-4E44-B18A-C0939743D733}" srcOrd="0" destOrd="0" presId="urn:microsoft.com/office/officeart/2005/8/layout/vList2"/>
    <dgm:cxn modelId="{36BBE61B-A05C-4CF8-9C92-7A40E53DC256}" type="presParOf" srcId="{3B2BF74A-3FF3-4C28-862B-89423DB155FB}" destId="{9C2202CF-CA49-4ADC-AAE4-48CBA8F313FA}" srcOrd="1" destOrd="0" presId="urn:microsoft.com/office/officeart/2005/8/layout/vList2"/>
    <dgm:cxn modelId="{C6C46DD1-7F97-44FF-9838-D82D801ED506}" type="presParOf" srcId="{3B2BF74A-3FF3-4C28-862B-89423DB155FB}" destId="{E3E60CC9-BFA7-44BB-8537-9205BE7745E8}" srcOrd="2" destOrd="0" presId="urn:microsoft.com/office/officeart/2005/8/layout/vList2"/>
    <dgm:cxn modelId="{3B1E439A-7D77-4BDD-B8A4-B862B135D54D}" type="presParOf" srcId="{3B2BF74A-3FF3-4C28-862B-89423DB155FB}" destId="{2A68328A-25C2-4241-BD2D-86DC9E028D3F}" srcOrd="3" destOrd="0" presId="urn:microsoft.com/office/officeart/2005/8/layout/vList2"/>
    <dgm:cxn modelId="{6B99B365-8B30-4091-A74B-EDA4FC05AB8F}" type="presParOf" srcId="{3B2BF74A-3FF3-4C28-862B-89423DB155FB}" destId="{BE87F6EA-45C9-4F85-9EA8-18CC41F24379}" srcOrd="4" destOrd="0" presId="urn:microsoft.com/office/officeart/2005/8/layout/vList2"/>
    <dgm:cxn modelId="{0513C252-C98C-4A60-B11A-C9432F52B905}" type="presParOf" srcId="{3B2BF74A-3FF3-4C28-862B-89423DB155FB}" destId="{CD4D5921-C942-4318-A61A-81589A63262A}" srcOrd="5" destOrd="0" presId="urn:microsoft.com/office/officeart/2005/8/layout/vList2"/>
    <dgm:cxn modelId="{BC563BE4-8338-4780-8754-FF69918F1CD4}" type="presParOf" srcId="{3B2BF74A-3FF3-4C28-862B-89423DB155FB}" destId="{F69F7C8A-64F4-4C97-8E61-5FCB745E291C}" srcOrd="6" destOrd="0" presId="urn:microsoft.com/office/officeart/2005/8/layout/vList2"/>
    <dgm:cxn modelId="{917EE0A2-F203-46A8-BC42-5C74BE3E24D6}" type="presParOf" srcId="{3B2BF74A-3FF3-4C28-862B-89423DB155FB}" destId="{7FD86477-E891-497E-942F-839BA6A0014C}" srcOrd="7" destOrd="0" presId="urn:microsoft.com/office/officeart/2005/8/layout/vList2"/>
    <dgm:cxn modelId="{1DAA6C0D-698F-4066-8E70-2153029C1C0B}" type="presParOf" srcId="{3B2BF74A-3FF3-4C28-862B-89423DB155FB}" destId="{CA8AAC25-7CED-42C6-B7BE-C3D9F970C3F2}" srcOrd="8" destOrd="0" presId="urn:microsoft.com/office/officeart/2005/8/layout/vList2"/>
    <dgm:cxn modelId="{E8E6C166-4E04-4AEB-8C92-A59134ACF60E}" type="presParOf" srcId="{3B2BF74A-3FF3-4C28-862B-89423DB155FB}" destId="{01D1848B-15C3-45DA-A83A-AEFB65EA889B}" srcOrd="9" destOrd="0" presId="urn:microsoft.com/office/officeart/2005/8/layout/vList2"/>
    <dgm:cxn modelId="{E0138773-BE5B-4EC9-8F41-A1DBC221CF7F}" type="presParOf" srcId="{3B2BF74A-3FF3-4C28-862B-89423DB155FB}" destId="{0F1BB3FC-B1AB-41ED-A04B-FD74CAB2BB42}" srcOrd="10" destOrd="0" presId="urn:microsoft.com/office/officeart/2005/8/layout/vList2"/>
    <dgm:cxn modelId="{3EBCE631-FCBD-44FB-B6B6-AA2ABC6E9134}" type="presParOf" srcId="{3B2BF74A-3FF3-4C28-862B-89423DB155FB}" destId="{92694597-ACAF-4021-8233-4090B42B5315}" srcOrd="11" destOrd="0" presId="urn:microsoft.com/office/officeart/2005/8/layout/vList2"/>
    <dgm:cxn modelId="{E8899348-3ED4-44B1-82A1-3B18F61EC4C4}" type="presParOf" srcId="{3B2BF74A-3FF3-4C28-862B-89423DB155FB}" destId="{507CB8C1-7B44-4FE6-AC20-F924B877E12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E866E5-0E81-4E02-B890-8EE4B95AEDCE}" type="doc">
      <dgm:prSet loTypeId="urn:microsoft.com/office/officeart/2005/8/layout/process5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B7740E0-F866-49C3-93CF-BCA7A0DA9B3F}">
      <dgm:prSet/>
      <dgm:spPr/>
      <dgm:t>
        <a:bodyPr/>
        <a:lstStyle/>
        <a:p>
          <a:r>
            <a:rPr lang="en-US"/>
            <a:t>Appearances</a:t>
          </a:r>
        </a:p>
      </dgm:t>
    </dgm:pt>
    <dgm:pt modelId="{5C4363C7-0748-4775-8C1D-80EBF5A09E3A}" type="parTrans" cxnId="{26BF31A0-651D-4A99-A87A-2E507A8998F4}">
      <dgm:prSet/>
      <dgm:spPr/>
      <dgm:t>
        <a:bodyPr/>
        <a:lstStyle/>
        <a:p>
          <a:endParaRPr lang="en-US"/>
        </a:p>
      </dgm:t>
    </dgm:pt>
    <dgm:pt modelId="{FDDEA68F-C824-4604-BDE7-6548E2F69EC3}" type="sibTrans" cxnId="{26BF31A0-651D-4A99-A87A-2E507A8998F4}">
      <dgm:prSet/>
      <dgm:spPr/>
      <dgm:t>
        <a:bodyPr/>
        <a:lstStyle/>
        <a:p>
          <a:endParaRPr lang="en-US"/>
        </a:p>
      </dgm:t>
    </dgm:pt>
    <dgm:pt modelId="{C3176C01-E9F2-4A6D-8646-76DE081C4E2F}">
      <dgm:prSet/>
      <dgm:spPr/>
      <dgm:t>
        <a:bodyPr/>
        <a:lstStyle/>
        <a:p>
          <a:r>
            <a:rPr lang="en-US" dirty="0"/>
            <a:t>Senior Counsel for Prosecution</a:t>
          </a:r>
        </a:p>
      </dgm:t>
    </dgm:pt>
    <dgm:pt modelId="{7214231F-1133-42EE-90D5-39CEBA34219D}" type="parTrans" cxnId="{F85BA631-882A-4674-8C06-2C083F63D4AF}">
      <dgm:prSet/>
      <dgm:spPr/>
      <dgm:t>
        <a:bodyPr/>
        <a:lstStyle/>
        <a:p>
          <a:endParaRPr lang="en-US"/>
        </a:p>
      </dgm:t>
    </dgm:pt>
    <dgm:pt modelId="{B18B16D8-C743-4609-BD8D-D0C3E381B1C4}" type="sibTrans" cxnId="{F85BA631-882A-4674-8C06-2C083F63D4AF}">
      <dgm:prSet/>
      <dgm:spPr/>
      <dgm:t>
        <a:bodyPr/>
        <a:lstStyle/>
        <a:p>
          <a:endParaRPr lang="en-US"/>
        </a:p>
      </dgm:t>
    </dgm:pt>
    <dgm:pt modelId="{C464FF92-9EA4-4080-9633-895D0806D0DD}">
      <dgm:prSet/>
      <dgm:spPr/>
      <dgm:t>
        <a:bodyPr/>
        <a:lstStyle/>
        <a:p>
          <a:r>
            <a:rPr lang="en-US" dirty="0"/>
            <a:t>Junior Counsel for Prosecution</a:t>
          </a:r>
        </a:p>
      </dgm:t>
    </dgm:pt>
    <dgm:pt modelId="{591C36A7-99F1-49D7-9EA6-8AD2C5473B3C}" type="parTrans" cxnId="{2C03E523-FEDB-4367-9BC0-8E53AFFA0C5F}">
      <dgm:prSet/>
      <dgm:spPr/>
      <dgm:t>
        <a:bodyPr/>
        <a:lstStyle/>
        <a:p>
          <a:endParaRPr lang="en-US"/>
        </a:p>
      </dgm:t>
    </dgm:pt>
    <dgm:pt modelId="{D42D841F-5D2D-4634-A07C-86182285AD14}" type="sibTrans" cxnId="{2C03E523-FEDB-4367-9BC0-8E53AFFA0C5F}">
      <dgm:prSet/>
      <dgm:spPr/>
      <dgm:t>
        <a:bodyPr/>
        <a:lstStyle/>
        <a:p>
          <a:endParaRPr lang="en-US"/>
        </a:p>
      </dgm:t>
    </dgm:pt>
    <dgm:pt modelId="{363FB8F7-E268-495E-BD39-9EBB651FBBD9}">
      <dgm:prSet/>
      <dgm:spPr/>
      <dgm:t>
        <a:bodyPr/>
        <a:lstStyle/>
        <a:p>
          <a:r>
            <a:rPr lang="en-US" dirty="0"/>
            <a:t>Senior Counsel for </a:t>
          </a:r>
          <a:r>
            <a:rPr lang="en-US" dirty="0" err="1"/>
            <a:t>Defence</a:t>
          </a:r>
          <a:endParaRPr lang="en-US" dirty="0"/>
        </a:p>
      </dgm:t>
    </dgm:pt>
    <dgm:pt modelId="{7B4E49C6-4239-418E-B892-DF764EF0DAB6}" type="parTrans" cxnId="{D9BB8BFD-B7DF-47ED-9494-59EC9CC09E90}">
      <dgm:prSet/>
      <dgm:spPr/>
      <dgm:t>
        <a:bodyPr/>
        <a:lstStyle/>
        <a:p>
          <a:endParaRPr lang="en-US"/>
        </a:p>
      </dgm:t>
    </dgm:pt>
    <dgm:pt modelId="{3E87C216-CC95-48DE-96D7-0059A10C8AE5}" type="sibTrans" cxnId="{D9BB8BFD-B7DF-47ED-9494-59EC9CC09E90}">
      <dgm:prSet/>
      <dgm:spPr/>
      <dgm:t>
        <a:bodyPr/>
        <a:lstStyle/>
        <a:p>
          <a:endParaRPr lang="en-US"/>
        </a:p>
      </dgm:t>
    </dgm:pt>
    <dgm:pt modelId="{44994AB7-84D2-4C2B-94B1-F9D39BEDECF3}">
      <dgm:prSet/>
      <dgm:spPr/>
      <dgm:t>
        <a:bodyPr/>
        <a:lstStyle/>
        <a:p>
          <a:r>
            <a:rPr lang="en-US" dirty="0"/>
            <a:t>Junior Counsel for </a:t>
          </a:r>
          <a:r>
            <a:rPr lang="en-US" dirty="0" err="1"/>
            <a:t>Defence</a:t>
          </a:r>
          <a:endParaRPr lang="en-US" dirty="0"/>
        </a:p>
      </dgm:t>
    </dgm:pt>
    <dgm:pt modelId="{A928D2A5-18E1-4A64-AD43-C9BC09500D22}" type="parTrans" cxnId="{5C6F61EA-F6E2-4941-BB93-7A2CB8A638E7}">
      <dgm:prSet/>
      <dgm:spPr/>
      <dgm:t>
        <a:bodyPr/>
        <a:lstStyle/>
        <a:p>
          <a:endParaRPr lang="en-US"/>
        </a:p>
      </dgm:t>
    </dgm:pt>
    <dgm:pt modelId="{099D1D40-F0DB-4CA0-BBC8-2549C7114092}" type="sibTrans" cxnId="{5C6F61EA-F6E2-4941-BB93-7A2CB8A638E7}">
      <dgm:prSet/>
      <dgm:spPr/>
      <dgm:t>
        <a:bodyPr/>
        <a:lstStyle/>
        <a:p>
          <a:endParaRPr lang="en-US"/>
        </a:p>
      </dgm:t>
    </dgm:pt>
    <dgm:pt modelId="{AD97A929-BDA0-46B5-8684-4205E2F28F8A}">
      <dgm:prSet/>
      <dgm:spPr/>
      <dgm:t>
        <a:bodyPr/>
        <a:lstStyle/>
        <a:p>
          <a:r>
            <a:rPr lang="en-US"/>
            <a:t>NO right of reply</a:t>
          </a:r>
        </a:p>
      </dgm:t>
    </dgm:pt>
    <dgm:pt modelId="{71CCCA94-8CF3-4096-BCCB-98D49CA3CFCE}" type="parTrans" cxnId="{87D4C421-CAFC-4EED-89E0-1BE15AAF1CDB}">
      <dgm:prSet/>
      <dgm:spPr/>
      <dgm:t>
        <a:bodyPr/>
        <a:lstStyle/>
        <a:p>
          <a:endParaRPr lang="en-US"/>
        </a:p>
      </dgm:t>
    </dgm:pt>
    <dgm:pt modelId="{85743BDC-FCFC-4D61-A71B-E17CB41C24DE}" type="sibTrans" cxnId="{87D4C421-CAFC-4EED-89E0-1BE15AAF1CDB}">
      <dgm:prSet/>
      <dgm:spPr/>
      <dgm:t>
        <a:bodyPr/>
        <a:lstStyle/>
        <a:p>
          <a:endParaRPr lang="en-US"/>
        </a:p>
      </dgm:t>
    </dgm:pt>
    <dgm:pt modelId="{BBC381A1-44D8-BD48-B083-D78F824C4D3E}" type="pres">
      <dgm:prSet presAssocID="{A9E866E5-0E81-4E02-B890-8EE4B95AEDCE}" presName="diagram" presStyleCnt="0">
        <dgm:presLayoutVars>
          <dgm:dir/>
          <dgm:resizeHandles val="exact"/>
        </dgm:presLayoutVars>
      </dgm:prSet>
      <dgm:spPr/>
    </dgm:pt>
    <dgm:pt modelId="{CCF9DD86-0C96-6747-BB2B-FC9C7E886ED1}" type="pres">
      <dgm:prSet presAssocID="{EB7740E0-F866-49C3-93CF-BCA7A0DA9B3F}" presName="node" presStyleLbl="node1" presStyleIdx="0" presStyleCnt="6">
        <dgm:presLayoutVars>
          <dgm:bulletEnabled val="1"/>
        </dgm:presLayoutVars>
      </dgm:prSet>
      <dgm:spPr/>
    </dgm:pt>
    <dgm:pt modelId="{28E2EFBD-A0C0-E04C-8EF5-1DD92D61A4B7}" type="pres">
      <dgm:prSet presAssocID="{FDDEA68F-C824-4604-BDE7-6548E2F69EC3}" presName="sibTrans" presStyleLbl="sibTrans2D1" presStyleIdx="0" presStyleCnt="5"/>
      <dgm:spPr/>
    </dgm:pt>
    <dgm:pt modelId="{8D921740-3AE5-0A4A-9D01-8426FED442EB}" type="pres">
      <dgm:prSet presAssocID="{FDDEA68F-C824-4604-BDE7-6548E2F69EC3}" presName="connectorText" presStyleLbl="sibTrans2D1" presStyleIdx="0" presStyleCnt="5"/>
      <dgm:spPr/>
    </dgm:pt>
    <dgm:pt modelId="{6495B64F-A2E1-0B4A-8808-723E9F527CD4}" type="pres">
      <dgm:prSet presAssocID="{C3176C01-E9F2-4A6D-8646-76DE081C4E2F}" presName="node" presStyleLbl="node1" presStyleIdx="1" presStyleCnt="6">
        <dgm:presLayoutVars>
          <dgm:bulletEnabled val="1"/>
        </dgm:presLayoutVars>
      </dgm:prSet>
      <dgm:spPr/>
    </dgm:pt>
    <dgm:pt modelId="{03D5BED1-3704-434F-8FD1-8EBA76B157EF}" type="pres">
      <dgm:prSet presAssocID="{B18B16D8-C743-4609-BD8D-D0C3E381B1C4}" presName="sibTrans" presStyleLbl="sibTrans2D1" presStyleIdx="1" presStyleCnt="5"/>
      <dgm:spPr/>
    </dgm:pt>
    <dgm:pt modelId="{AB51045B-2E39-8941-9879-59F2D180FE0A}" type="pres">
      <dgm:prSet presAssocID="{B18B16D8-C743-4609-BD8D-D0C3E381B1C4}" presName="connectorText" presStyleLbl="sibTrans2D1" presStyleIdx="1" presStyleCnt="5"/>
      <dgm:spPr/>
    </dgm:pt>
    <dgm:pt modelId="{07340BA5-2CA4-8540-A366-E868BE8CEF91}" type="pres">
      <dgm:prSet presAssocID="{C464FF92-9EA4-4080-9633-895D0806D0DD}" presName="node" presStyleLbl="node1" presStyleIdx="2" presStyleCnt="6">
        <dgm:presLayoutVars>
          <dgm:bulletEnabled val="1"/>
        </dgm:presLayoutVars>
      </dgm:prSet>
      <dgm:spPr/>
    </dgm:pt>
    <dgm:pt modelId="{2E14FE26-F1AD-7149-BAD1-F4F4861493AD}" type="pres">
      <dgm:prSet presAssocID="{D42D841F-5D2D-4634-A07C-86182285AD14}" presName="sibTrans" presStyleLbl="sibTrans2D1" presStyleIdx="2" presStyleCnt="5"/>
      <dgm:spPr/>
    </dgm:pt>
    <dgm:pt modelId="{39756211-7915-424D-88B8-1E961080FABD}" type="pres">
      <dgm:prSet presAssocID="{D42D841F-5D2D-4634-A07C-86182285AD14}" presName="connectorText" presStyleLbl="sibTrans2D1" presStyleIdx="2" presStyleCnt="5"/>
      <dgm:spPr/>
    </dgm:pt>
    <dgm:pt modelId="{505AE500-8B8B-4949-894D-8B66240A3731}" type="pres">
      <dgm:prSet presAssocID="{363FB8F7-E268-495E-BD39-9EBB651FBBD9}" presName="node" presStyleLbl="node1" presStyleIdx="3" presStyleCnt="6">
        <dgm:presLayoutVars>
          <dgm:bulletEnabled val="1"/>
        </dgm:presLayoutVars>
      </dgm:prSet>
      <dgm:spPr/>
    </dgm:pt>
    <dgm:pt modelId="{4464AC95-96E8-AB49-9A95-53E7EC578FE8}" type="pres">
      <dgm:prSet presAssocID="{3E87C216-CC95-48DE-96D7-0059A10C8AE5}" presName="sibTrans" presStyleLbl="sibTrans2D1" presStyleIdx="3" presStyleCnt="5"/>
      <dgm:spPr/>
    </dgm:pt>
    <dgm:pt modelId="{BC819B00-1B89-D74E-AE84-322B10D5553F}" type="pres">
      <dgm:prSet presAssocID="{3E87C216-CC95-48DE-96D7-0059A10C8AE5}" presName="connectorText" presStyleLbl="sibTrans2D1" presStyleIdx="3" presStyleCnt="5"/>
      <dgm:spPr/>
    </dgm:pt>
    <dgm:pt modelId="{AB2F2C52-7656-314F-AFF7-7E30065DB6B8}" type="pres">
      <dgm:prSet presAssocID="{44994AB7-84D2-4C2B-94B1-F9D39BEDECF3}" presName="node" presStyleLbl="node1" presStyleIdx="4" presStyleCnt="6">
        <dgm:presLayoutVars>
          <dgm:bulletEnabled val="1"/>
        </dgm:presLayoutVars>
      </dgm:prSet>
      <dgm:spPr/>
    </dgm:pt>
    <dgm:pt modelId="{716A76C6-FEE2-3442-A48C-CB722356A1C1}" type="pres">
      <dgm:prSet presAssocID="{099D1D40-F0DB-4CA0-BBC8-2549C7114092}" presName="sibTrans" presStyleLbl="sibTrans2D1" presStyleIdx="4" presStyleCnt="5"/>
      <dgm:spPr/>
    </dgm:pt>
    <dgm:pt modelId="{083A5BB8-D73D-3C49-850B-6E6364E2BF4D}" type="pres">
      <dgm:prSet presAssocID="{099D1D40-F0DB-4CA0-BBC8-2549C7114092}" presName="connectorText" presStyleLbl="sibTrans2D1" presStyleIdx="4" presStyleCnt="5"/>
      <dgm:spPr/>
    </dgm:pt>
    <dgm:pt modelId="{43C61D41-8169-3144-9CE3-4F9FF4C43549}" type="pres">
      <dgm:prSet presAssocID="{AD97A929-BDA0-46B5-8684-4205E2F28F8A}" presName="node" presStyleLbl="node1" presStyleIdx="5" presStyleCnt="6">
        <dgm:presLayoutVars>
          <dgm:bulletEnabled val="1"/>
        </dgm:presLayoutVars>
      </dgm:prSet>
      <dgm:spPr/>
    </dgm:pt>
  </dgm:ptLst>
  <dgm:cxnLst>
    <dgm:cxn modelId="{0C98D41A-DB79-1E40-BBF0-54887A45BF07}" type="presOf" srcId="{099D1D40-F0DB-4CA0-BBC8-2549C7114092}" destId="{083A5BB8-D73D-3C49-850B-6E6364E2BF4D}" srcOrd="1" destOrd="0" presId="urn:microsoft.com/office/officeart/2005/8/layout/process5"/>
    <dgm:cxn modelId="{87D4C421-CAFC-4EED-89E0-1BE15AAF1CDB}" srcId="{A9E866E5-0E81-4E02-B890-8EE4B95AEDCE}" destId="{AD97A929-BDA0-46B5-8684-4205E2F28F8A}" srcOrd="5" destOrd="0" parTransId="{71CCCA94-8CF3-4096-BCCB-98D49CA3CFCE}" sibTransId="{85743BDC-FCFC-4D61-A71B-E17CB41C24DE}"/>
    <dgm:cxn modelId="{2C03E523-FEDB-4367-9BC0-8E53AFFA0C5F}" srcId="{A9E866E5-0E81-4E02-B890-8EE4B95AEDCE}" destId="{C464FF92-9EA4-4080-9633-895D0806D0DD}" srcOrd="2" destOrd="0" parTransId="{591C36A7-99F1-49D7-9EA6-8AD2C5473B3C}" sibTransId="{D42D841F-5D2D-4634-A07C-86182285AD14}"/>
    <dgm:cxn modelId="{0A951327-1580-B243-8A06-499F743FFD56}" type="presOf" srcId="{B18B16D8-C743-4609-BD8D-D0C3E381B1C4}" destId="{03D5BED1-3704-434F-8FD1-8EBA76B157EF}" srcOrd="0" destOrd="0" presId="urn:microsoft.com/office/officeart/2005/8/layout/process5"/>
    <dgm:cxn modelId="{F85BA631-882A-4674-8C06-2C083F63D4AF}" srcId="{A9E866E5-0E81-4E02-B890-8EE4B95AEDCE}" destId="{C3176C01-E9F2-4A6D-8646-76DE081C4E2F}" srcOrd="1" destOrd="0" parTransId="{7214231F-1133-42EE-90D5-39CEBA34219D}" sibTransId="{B18B16D8-C743-4609-BD8D-D0C3E381B1C4}"/>
    <dgm:cxn modelId="{04562E37-6A61-6041-B931-3E28AC8A88D8}" type="presOf" srcId="{B18B16D8-C743-4609-BD8D-D0C3E381B1C4}" destId="{AB51045B-2E39-8941-9879-59F2D180FE0A}" srcOrd="1" destOrd="0" presId="urn:microsoft.com/office/officeart/2005/8/layout/process5"/>
    <dgm:cxn modelId="{BD33203D-1A5C-2D44-A898-151362F9F912}" type="presOf" srcId="{D42D841F-5D2D-4634-A07C-86182285AD14}" destId="{39756211-7915-424D-88B8-1E961080FABD}" srcOrd="1" destOrd="0" presId="urn:microsoft.com/office/officeart/2005/8/layout/process5"/>
    <dgm:cxn modelId="{C81D615E-50E8-0741-8475-09619E886D68}" type="presOf" srcId="{363FB8F7-E268-495E-BD39-9EBB651FBBD9}" destId="{505AE500-8B8B-4949-894D-8B66240A3731}" srcOrd="0" destOrd="0" presId="urn:microsoft.com/office/officeart/2005/8/layout/process5"/>
    <dgm:cxn modelId="{31251343-D7D3-3248-B0F0-F563BF4C565B}" type="presOf" srcId="{FDDEA68F-C824-4604-BDE7-6548E2F69EC3}" destId="{8D921740-3AE5-0A4A-9D01-8426FED442EB}" srcOrd="1" destOrd="0" presId="urn:microsoft.com/office/officeart/2005/8/layout/process5"/>
    <dgm:cxn modelId="{80FCD348-0209-8A45-86C1-82A1A4DA896A}" type="presOf" srcId="{3E87C216-CC95-48DE-96D7-0059A10C8AE5}" destId="{BC819B00-1B89-D74E-AE84-322B10D5553F}" srcOrd="1" destOrd="0" presId="urn:microsoft.com/office/officeart/2005/8/layout/process5"/>
    <dgm:cxn modelId="{FDFBA86C-AC75-494A-B3C1-734A10B0D01F}" type="presOf" srcId="{3E87C216-CC95-48DE-96D7-0059A10C8AE5}" destId="{4464AC95-96E8-AB49-9A95-53E7EC578FE8}" srcOrd="0" destOrd="0" presId="urn:microsoft.com/office/officeart/2005/8/layout/process5"/>
    <dgm:cxn modelId="{1D51E587-35E5-7843-A87F-BC7B7495F8A9}" type="presOf" srcId="{C3176C01-E9F2-4A6D-8646-76DE081C4E2F}" destId="{6495B64F-A2E1-0B4A-8808-723E9F527CD4}" srcOrd="0" destOrd="0" presId="urn:microsoft.com/office/officeart/2005/8/layout/process5"/>
    <dgm:cxn modelId="{6955E28A-D0DF-4447-80E8-0E3032C6C0F9}" type="presOf" srcId="{AD97A929-BDA0-46B5-8684-4205E2F28F8A}" destId="{43C61D41-8169-3144-9CE3-4F9FF4C43549}" srcOrd="0" destOrd="0" presId="urn:microsoft.com/office/officeart/2005/8/layout/process5"/>
    <dgm:cxn modelId="{E82D419D-CC3F-794D-95AC-E37A7D001D02}" type="presOf" srcId="{FDDEA68F-C824-4604-BDE7-6548E2F69EC3}" destId="{28E2EFBD-A0C0-E04C-8EF5-1DD92D61A4B7}" srcOrd="0" destOrd="0" presId="urn:microsoft.com/office/officeart/2005/8/layout/process5"/>
    <dgm:cxn modelId="{26BF31A0-651D-4A99-A87A-2E507A8998F4}" srcId="{A9E866E5-0E81-4E02-B890-8EE4B95AEDCE}" destId="{EB7740E0-F866-49C3-93CF-BCA7A0DA9B3F}" srcOrd="0" destOrd="0" parTransId="{5C4363C7-0748-4775-8C1D-80EBF5A09E3A}" sibTransId="{FDDEA68F-C824-4604-BDE7-6548E2F69EC3}"/>
    <dgm:cxn modelId="{556B9CAE-AA36-0C4B-90E1-C5A07B9E00DC}" type="presOf" srcId="{D42D841F-5D2D-4634-A07C-86182285AD14}" destId="{2E14FE26-F1AD-7149-BAD1-F4F4861493AD}" srcOrd="0" destOrd="0" presId="urn:microsoft.com/office/officeart/2005/8/layout/process5"/>
    <dgm:cxn modelId="{2E07A8B6-7B14-2942-95CB-BED55B17B2D4}" type="presOf" srcId="{C464FF92-9EA4-4080-9633-895D0806D0DD}" destId="{07340BA5-2CA4-8540-A366-E868BE8CEF91}" srcOrd="0" destOrd="0" presId="urn:microsoft.com/office/officeart/2005/8/layout/process5"/>
    <dgm:cxn modelId="{E4F3B9BF-C0E7-EC44-95E5-1EEE3DFB9A1C}" type="presOf" srcId="{A9E866E5-0E81-4E02-B890-8EE4B95AEDCE}" destId="{BBC381A1-44D8-BD48-B083-D78F824C4D3E}" srcOrd="0" destOrd="0" presId="urn:microsoft.com/office/officeart/2005/8/layout/process5"/>
    <dgm:cxn modelId="{447615C6-4046-574C-9F77-812848E9DA04}" type="presOf" srcId="{EB7740E0-F866-49C3-93CF-BCA7A0DA9B3F}" destId="{CCF9DD86-0C96-6747-BB2B-FC9C7E886ED1}" srcOrd="0" destOrd="0" presId="urn:microsoft.com/office/officeart/2005/8/layout/process5"/>
    <dgm:cxn modelId="{82D941E3-75BE-8947-BD8B-A8B047E2D657}" type="presOf" srcId="{099D1D40-F0DB-4CA0-BBC8-2549C7114092}" destId="{716A76C6-FEE2-3442-A48C-CB722356A1C1}" srcOrd="0" destOrd="0" presId="urn:microsoft.com/office/officeart/2005/8/layout/process5"/>
    <dgm:cxn modelId="{5C6F61EA-F6E2-4941-BB93-7A2CB8A638E7}" srcId="{A9E866E5-0E81-4E02-B890-8EE4B95AEDCE}" destId="{44994AB7-84D2-4C2B-94B1-F9D39BEDECF3}" srcOrd="4" destOrd="0" parTransId="{A928D2A5-18E1-4A64-AD43-C9BC09500D22}" sibTransId="{099D1D40-F0DB-4CA0-BBC8-2549C7114092}"/>
    <dgm:cxn modelId="{280FBDEC-C2B5-824A-8A91-2416C46EC592}" type="presOf" srcId="{44994AB7-84D2-4C2B-94B1-F9D39BEDECF3}" destId="{AB2F2C52-7656-314F-AFF7-7E30065DB6B8}" srcOrd="0" destOrd="0" presId="urn:microsoft.com/office/officeart/2005/8/layout/process5"/>
    <dgm:cxn modelId="{D9BB8BFD-B7DF-47ED-9494-59EC9CC09E90}" srcId="{A9E866E5-0E81-4E02-B890-8EE4B95AEDCE}" destId="{363FB8F7-E268-495E-BD39-9EBB651FBBD9}" srcOrd="3" destOrd="0" parTransId="{7B4E49C6-4239-418E-B892-DF764EF0DAB6}" sibTransId="{3E87C216-CC95-48DE-96D7-0059A10C8AE5}"/>
    <dgm:cxn modelId="{C9D775FB-B7F7-CD4E-8103-046F89D5934D}" type="presParOf" srcId="{BBC381A1-44D8-BD48-B083-D78F824C4D3E}" destId="{CCF9DD86-0C96-6747-BB2B-FC9C7E886ED1}" srcOrd="0" destOrd="0" presId="urn:microsoft.com/office/officeart/2005/8/layout/process5"/>
    <dgm:cxn modelId="{C129C9A5-3DBF-4A4E-BCC8-F6390204073C}" type="presParOf" srcId="{BBC381A1-44D8-BD48-B083-D78F824C4D3E}" destId="{28E2EFBD-A0C0-E04C-8EF5-1DD92D61A4B7}" srcOrd="1" destOrd="0" presId="urn:microsoft.com/office/officeart/2005/8/layout/process5"/>
    <dgm:cxn modelId="{757DF7D4-481C-E649-889B-E6DAB69D3865}" type="presParOf" srcId="{28E2EFBD-A0C0-E04C-8EF5-1DD92D61A4B7}" destId="{8D921740-3AE5-0A4A-9D01-8426FED442EB}" srcOrd="0" destOrd="0" presId="urn:microsoft.com/office/officeart/2005/8/layout/process5"/>
    <dgm:cxn modelId="{D18ACD97-FC1B-4D40-A4F6-DA9DFFD56946}" type="presParOf" srcId="{BBC381A1-44D8-BD48-B083-D78F824C4D3E}" destId="{6495B64F-A2E1-0B4A-8808-723E9F527CD4}" srcOrd="2" destOrd="0" presId="urn:microsoft.com/office/officeart/2005/8/layout/process5"/>
    <dgm:cxn modelId="{F84BB184-9D6A-8F49-8FBE-29899FAD996B}" type="presParOf" srcId="{BBC381A1-44D8-BD48-B083-D78F824C4D3E}" destId="{03D5BED1-3704-434F-8FD1-8EBA76B157EF}" srcOrd="3" destOrd="0" presId="urn:microsoft.com/office/officeart/2005/8/layout/process5"/>
    <dgm:cxn modelId="{511BAB4C-94E9-FB42-AEB7-F5F3728D5678}" type="presParOf" srcId="{03D5BED1-3704-434F-8FD1-8EBA76B157EF}" destId="{AB51045B-2E39-8941-9879-59F2D180FE0A}" srcOrd="0" destOrd="0" presId="urn:microsoft.com/office/officeart/2005/8/layout/process5"/>
    <dgm:cxn modelId="{C07C9B5B-721A-9948-976C-8AACD710510F}" type="presParOf" srcId="{BBC381A1-44D8-BD48-B083-D78F824C4D3E}" destId="{07340BA5-2CA4-8540-A366-E868BE8CEF91}" srcOrd="4" destOrd="0" presId="urn:microsoft.com/office/officeart/2005/8/layout/process5"/>
    <dgm:cxn modelId="{1497833C-E151-054B-A93D-F785066B7162}" type="presParOf" srcId="{BBC381A1-44D8-BD48-B083-D78F824C4D3E}" destId="{2E14FE26-F1AD-7149-BAD1-F4F4861493AD}" srcOrd="5" destOrd="0" presId="urn:microsoft.com/office/officeart/2005/8/layout/process5"/>
    <dgm:cxn modelId="{C69A1434-B847-454B-954C-2310295A492C}" type="presParOf" srcId="{2E14FE26-F1AD-7149-BAD1-F4F4861493AD}" destId="{39756211-7915-424D-88B8-1E961080FABD}" srcOrd="0" destOrd="0" presId="urn:microsoft.com/office/officeart/2005/8/layout/process5"/>
    <dgm:cxn modelId="{1019496C-926A-3246-B13F-839631D5A00D}" type="presParOf" srcId="{BBC381A1-44D8-BD48-B083-D78F824C4D3E}" destId="{505AE500-8B8B-4949-894D-8B66240A3731}" srcOrd="6" destOrd="0" presId="urn:microsoft.com/office/officeart/2005/8/layout/process5"/>
    <dgm:cxn modelId="{E6C375D4-935B-914D-A145-4E4589A7EDB6}" type="presParOf" srcId="{BBC381A1-44D8-BD48-B083-D78F824C4D3E}" destId="{4464AC95-96E8-AB49-9A95-53E7EC578FE8}" srcOrd="7" destOrd="0" presId="urn:microsoft.com/office/officeart/2005/8/layout/process5"/>
    <dgm:cxn modelId="{E3EC6484-9585-E34F-B160-6C7902FC9314}" type="presParOf" srcId="{4464AC95-96E8-AB49-9A95-53E7EC578FE8}" destId="{BC819B00-1B89-D74E-AE84-322B10D5553F}" srcOrd="0" destOrd="0" presId="urn:microsoft.com/office/officeart/2005/8/layout/process5"/>
    <dgm:cxn modelId="{768CB196-2C7E-6848-89A3-DE369A2C7BEE}" type="presParOf" srcId="{BBC381A1-44D8-BD48-B083-D78F824C4D3E}" destId="{AB2F2C52-7656-314F-AFF7-7E30065DB6B8}" srcOrd="8" destOrd="0" presId="urn:microsoft.com/office/officeart/2005/8/layout/process5"/>
    <dgm:cxn modelId="{DF67512E-B07E-1D48-BFE6-60B38C09AF73}" type="presParOf" srcId="{BBC381A1-44D8-BD48-B083-D78F824C4D3E}" destId="{716A76C6-FEE2-3442-A48C-CB722356A1C1}" srcOrd="9" destOrd="0" presId="urn:microsoft.com/office/officeart/2005/8/layout/process5"/>
    <dgm:cxn modelId="{4A79C764-AFF5-0F46-A833-DE52A6CBB01A}" type="presParOf" srcId="{716A76C6-FEE2-3442-A48C-CB722356A1C1}" destId="{083A5BB8-D73D-3C49-850B-6E6364E2BF4D}" srcOrd="0" destOrd="0" presId="urn:microsoft.com/office/officeart/2005/8/layout/process5"/>
    <dgm:cxn modelId="{5982C429-7A13-1D4F-A28A-DAA1A45880CA}" type="presParOf" srcId="{BBC381A1-44D8-BD48-B083-D78F824C4D3E}" destId="{43C61D41-8169-3144-9CE3-4F9FF4C43549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0BCAE4-B8BA-4215-B17A-09918CBD60E6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879DE76E-0278-4084-8137-24FC1E541A2E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>
              <a:latin typeface="Calibri Light" panose="020F0302020204030204"/>
            </a:rPr>
            <a:t>Watch the time: 20</a:t>
          </a:r>
          <a:r>
            <a:rPr lang="en-US"/>
            <a:t> </a:t>
          </a:r>
          <a:r>
            <a:rPr lang="en-US">
              <a:latin typeface="Calibri Light" panose="020F0302020204030204"/>
            </a:rPr>
            <a:t>mins/team</a:t>
          </a:r>
          <a:r>
            <a:rPr lang="en-US"/>
            <a:t>; </a:t>
          </a:r>
          <a:r>
            <a:rPr lang="en-US">
              <a:latin typeface="Calibri Light" panose="020F0302020204030204"/>
            </a:rPr>
            <a:t>at least 7 mins/</a:t>
          </a:r>
          <a:r>
            <a:rPr lang="en-US"/>
            <a:t>speaker.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5443F029-404B-4A4D-9B82-9EAF0BDD26FF}" type="parTrans" cxnId="{CAEC5D8D-0A06-46CE-8F14-CDD1E1AC1A8F}">
      <dgm:prSet/>
      <dgm:spPr/>
      <dgm:t>
        <a:bodyPr/>
        <a:lstStyle/>
        <a:p>
          <a:endParaRPr lang="en-US"/>
        </a:p>
      </dgm:t>
    </dgm:pt>
    <dgm:pt modelId="{5A428253-2404-4530-B5F1-6E9B8F2AB5E3}" type="sibTrans" cxnId="{CAEC5D8D-0A06-46CE-8F14-CDD1E1AC1A8F}">
      <dgm:prSet/>
      <dgm:spPr/>
      <dgm:t>
        <a:bodyPr/>
        <a:lstStyle/>
        <a:p>
          <a:endParaRPr lang="en-US"/>
        </a:p>
      </dgm:t>
    </dgm:pt>
    <dgm:pt modelId="{19C863E6-4FF0-4897-8F6B-29981156AE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Team members may communicate with each other using notes. </a:t>
          </a:r>
        </a:p>
      </dgm:t>
    </dgm:pt>
    <dgm:pt modelId="{C9C0BB1A-8875-476B-8191-790A03F4F00D}" type="parTrans" cxnId="{36B95E48-5027-44F9-8883-896BC549DD52}">
      <dgm:prSet/>
      <dgm:spPr/>
      <dgm:t>
        <a:bodyPr/>
        <a:lstStyle/>
        <a:p>
          <a:endParaRPr lang="en-US"/>
        </a:p>
      </dgm:t>
    </dgm:pt>
    <dgm:pt modelId="{D704CC2E-9D68-41F2-8AE7-037901BE526A}" type="sibTrans" cxnId="{36B95E48-5027-44F9-8883-896BC549DD52}">
      <dgm:prSet/>
      <dgm:spPr/>
      <dgm:t>
        <a:bodyPr/>
        <a:lstStyle/>
        <a:p>
          <a:endParaRPr lang="en-US"/>
        </a:p>
      </dgm:t>
    </dgm:pt>
    <dgm:pt modelId="{C9B09141-1189-4BF0-AF7B-65BE610C7A69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/>
            <a:t>Competitors will be given a 1 minute warning before their time expires.</a:t>
          </a:r>
          <a:r>
            <a:rPr lang="en-US">
              <a:latin typeface="Calibri Light" panose="020F0302020204030204"/>
            </a:rPr>
            <a:t> </a:t>
          </a:r>
        </a:p>
      </dgm:t>
    </dgm:pt>
    <dgm:pt modelId="{B603B861-B621-459A-823C-2802E886C843}" type="parTrans" cxnId="{0BFFF8C0-6108-46A9-B40B-0A44181C6FF8}">
      <dgm:prSet/>
      <dgm:spPr/>
      <dgm:t>
        <a:bodyPr/>
        <a:lstStyle/>
        <a:p>
          <a:endParaRPr lang="en-US"/>
        </a:p>
      </dgm:t>
    </dgm:pt>
    <dgm:pt modelId="{074B7FFD-2882-4233-9D5A-8F89B0659AE6}" type="sibTrans" cxnId="{0BFFF8C0-6108-46A9-B40B-0A44181C6FF8}">
      <dgm:prSet/>
      <dgm:spPr/>
      <dgm:t>
        <a:bodyPr/>
        <a:lstStyle/>
        <a:p>
          <a:endParaRPr lang="en-US"/>
        </a:p>
      </dgm:t>
    </dgm:pt>
    <dgm:pt modelId="{9BC9B209-3A84-426D-A53B-194EBB344711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/>
            <a:t>When time expires, you must stop talking.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B7550635-395E-4653-8063-63A495A0CBB3}" type="parTrans" cxnId="{1B100763-7282-4AF0-B64F-563D4B081490}">
      <dgm:prSet/>
      <dgm:spPr/>
      <dgm:t>
        <a:bodyPr/>
        <a:lstStyle/>
        <a:p>
          <a:endParaRPr lang="en-US"/>
        </a:p>
      </dgm:t>
    </dgm:pt>
    <dgm:pt modelId="{D4CCA298-917C-41D9-84F0-5127C219351E}" type="sibTrans" cxnId="{1B100763-7282-4AF0-B64F-563D4B081490}">
      <dgm:prSet/>
      <dgm:spPr/>
      <dgm:t>
        <a:bodyPr/>
        <a:lstStyle/>
        <a:p>
          <a:endParaRPr lang="en-US"/>
        </a:p>
      </dgm:t>
    </dgm:pt>
    <dgm:pt modelId="{65714428-DF2E-4D7A-A0C2-AC4528ADE9BC}" type="pres">
      <dgm:prSet presAssocID="{FD0BCAE4-B8BA-4215-B17A-09918CBD60E6}" presName="linear" presStyleCnt="0">
        <dgm:presLayoutVars>
          <dgm:animLvl val="lvl"/>
          <dgm:resizeHandles val="exact"/>
        </dgm:presLayoutVars>
      </dgm:prSet>
      <dgm:spPr/>
    </dgm:pt>
    <dgm:pt modelId="{519D0491-AB88-42CC-9D8C-BFBF86270159}" type="pres">
      <dgm:prSet presAssocID="{879DE76E-0278-4084-8137-24FC1E541A2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07FC2E3-A021-4A83-83E4-E947A6094B2B}" type="pres">
      <dgm:prSet presAssocID="{5A428253-2404-4530-B5F1-6E9B8F2AB5E3}" presName="spacer" presStyleCnt="0"/>
      <dgm:spPr/>
    </dgm:pt>
    <dgm:pt modelId="{DA5FD284-4F30-43FE-82A7-4270D932F58E}" type="pres">
      <dgm:prSet presAssocID="{19C863E6-4FF0-4897-8F6B-29981156AE3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352FFDB-F0FF-42B2-B0FA-73CF9026E6D8}" type="pres">
      <dgm:prSet presAssocID="{D704CC2E-9D68-41F2-8AE7-037901BE526A}" presName="spacer" presStyleCnt="0"/>
      <dgm:spPr/>
    </dgm:pt>
    <dgm:pt modelId="{58EBFB0D-736E-4C34-9EA3-C80C1D4F5202}" type="pres">
      <dgm:prSet presAssocID="{C9B09141-1189-4BF0-AF7B-65BE610C7A6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9414AA4-F555-40C6-A8B5-52C842067010}" type="pres">
      <dgm:prSet presAssocID="{074B7FFD-2882-4233-9D5A-8F89B0659AE6}" presName="spacer" presStyleCnt="0"/>
      <dgm:spPr/>
    </dgm:pt>
    <dgm:pt modelId="{FF7AF5EA-FA83-403F-B76C-CA25A6C8BC5B}" type="pres">
      <dgm:prSet presAssocID="{9BC9B209-3A84-426D-A53B-194EBB34471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AB9652F-F4F5-4571-8506-6D9C7DB5C2C9}" type="presOf" srcId="{879DE76E-0278-4084-8137-24FC1E541A2E}" destId="{519D0491-AB88-42CC-9D8C-BFBF86270159}" srcOrd="0" destOrd="0" presId="urn:microsoft.com/office/officeart/2005/8/layout/vList2"/>
    <dgm:cxn modelId="{824A8230-2B5F-402A-8161-45260D42B1F3}" type="presOf" srcId="{FD0BCAE4-B8BA-4215-B17A-09918CBD60E6}" destId="{65714428-DF2E-4D7A-A0C2-AC4528ADE9BC}" srcOrd="0" destOrd="0" presId="urn:microsoft.com/office/officeart/2005/8/layout/vList2"/>
    <dgm:cxn modelId="{50ACFB3D-78D3-48B7-802A-CD07E54092AD}" type="presOf" srcId="{19C863E6-4FF0-4897-8F6B-29981156AE3B}" destId="{DA5FD284-4F30-43FE-82A7-4270D932F58E}" srcOrd="0" destOrd="0" presId="urn:microsoft.com/office/officeart/2005/8/layout/vList2"/>
    <dgm:cxn modelId="{1B100763-7282-4AF0-B64F-563D4B081490}" srcId="{FD0BCAE4-B8BA-4215-B17A-09918CBD60E6}" destId="{9BC9B209-3A84-426D-A53B-194EBB344711}" srcOrd="3" destOrd="0" parTransId="{B7550635-395E-4653-8063-63A495A0CBB3}" sibTransId="{D4CCA298-917C-41D9-84F0-5127C219351E}"/>
    <dgm:cxn modelId="{36B95E48-5027-44F9-8883-896BC549DD52}" srcId="{FD0BCAE4-B8BA-4215-B17A-09918CBD60E6}" destId="{19C863E6-4FF0-4897-8F6B-29981156AE3B}" srcOrd="1" destOrd="0" parTransId="{C9C0BB1A-8875-476B-8191-790A03F4F00D}" sibTransId="{D704CC2E-9D68-41F2-8AE7-037901BE526A}"/>
    <dgm:cxn modelId="{C3B2DD58-496E-474F-B050-C76835CC20B1}" type="presOf" srcId="{9BC9B209-3A84-426D-A53B-194EBB344711}" destId="{FF7AF5EA-FA83-403F-B76C-CA25A6C8BC5B}" srcOrd="0" destOrd="0" presId="urn:microsoft.com/office/officeart/2005/8/layout/vList2"/>
    <dgm:cxn modelId="{47536D7B-D1E4-4B36-BD54-40B779D98BA4}" type="presOf" srcId="{C9B09141-1189-4BF0-AF7B-65BE610C7A69}" destId="{58EBFB0D-736E-4C34-9EA3-C80C1D4F5202}" srcOrd="0" destOrd="0" presId="urn:microsoft.com/office/officeart/2005/8/layout/vList2"/>
    <dgm:cxn modelId="{CAEC5D8D-0A06-46CE-8F14-CDD1E1AC1A8F}" srcId="{FD0BCAE4-B8BA-4215-B17A-09918CBD60E6}" destId="{879DE76E-0278-4084-8137-24FC1E541A2E}" srcOrd="0" destOrd="0" parTransId="{5443F029-404B-4A4D-9B82-9EAF0BDD26FF}" sibTransId="{5A428253-2404-4530-B5F1-6E9B8F2AB5E3}"/>
    <dgm:cxn modelId="{0BFFF8C0-6108-46A9-B40B-0A44181C6FF8}" srcId="{FD0BCAE4-B8BA-4215-B17A-09918CBD60E6}" destId="{C9B09141-1189-4BF0-AF7B-65BE610C7A69}" srcOrd="2" destOrd="0" parTransId="{B603B861-B621-459A-823C-2802E886C843}" sibTransId="{074B7FFD-2882-4233-9D5A-8F89B0659AE6}"/>
    <dgm:cxn modelId="{BF0B9DFA-51FD-4214-96EF-BD64EE955D5D}" type="presParOf" srcId="{65714428-DF2E-4D7A-A0C2-AC4528ADE9BC}" destId="{519D0491-AB88-42CC-9D8C-BFBF86270159}" srcOrd="0" destOrd="0" presId="urn:microsoft.com/office/officeart/2005/8/layout/vList2"/>
    <dgm:cxn modelId="{35679F1F-40CB-415D-B3C7-93BC46DF79EF}" type="presParOf" srcId="{65714428-DF2E-4D7A-A0C2-AC4528ADE9BC}" destId="{C07FC2E3-A021-4A83-83E4-E947A6094B2B}" srcOrd="1" destOrd="0" presId="urn:microsoft.com/office/officeart/2005/8/layout/vList2"/>
    <dgm:cxn modelId="{786D869C-713B-472E-9B80-15BBB000E3C0}" type="presParOf" srcId="{65714428-DF2E-4D7A-A0C2-AC4528ADE9BC}" destId="{DA5FD284-4F30-43FE-82A7-4270D932F58E}" srcOrd="2" destOrd="0" presId="urn:microsoft.com/office/officeart/2005/8/layout/vList2"/>
    <dgm:cxn modelId="{00F2E42F-A2E1-4442-B9DA-5089998F6F5E}" type="presParOf" srcId="{65714428-DF2E-4D7A-A0C2-AC4528ADE9BC}" destId="{4352FFDB-F0FF-42B2-B0FA-73CF9026E6D8}" srcOrd="3" destOrd="0" presId="urn:microsoft.com/office/officeart/2005/8/layout/vList2"/>
    <dgm:cxn modelId="{A43153F3-B74B-40EC-8BD3-05F20DDED471}" type="presParOf" srcId="{65714428-DF2E-4D7A-A0C2-AC4528ADE9BC}" destId="{58EBFB0D-736E-4C34-9EA3-C80C1D4F5202}" srcOrd="4" destOrd="0" presId="urn:microsoft.com/office/officeart/2005/8/layout/vList2"/>
    <dgm:cxn modelId="{FEDC0A39-C126-4C92-8B0E-DBA2590E43A0}" type="presParOf" srcId="{65714428-DF2E-4D7A-A0C2-AC4528ADE9BC}" destId="{B9414AA4-F555-40C6-A8B5-52C842067010}" srcOrd="5" destOrd="0" presId="urn:microsoft.com/office/officeart/2005/8/layout/vList2"/>
    <dgm:cxn modelId="{8414C663-A29A-4668-9D41-CCC2BF93FE53}" type="presParOf" srcId="{65714428-DF2E-4D7A-A0C2-AC4528ADE9BC}" destId="{FF7AF5EA-FA83-403F-B76C-CA25A6C8BC5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831396-EF56-414C-822B-53334868454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FFC8F6D-C879-4B74-B62B-D191BC05DD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Speak loudly, clearly, confidently and SLOWLY</a:t>
          </a:r>
        </a:p>
      </dgm:t>
    </dgm:pt>
    <dgm:pt modelId="{037A9458-1E83-4575-AE3D-2373514C1854}" type="parTrans" cxnId="{6DC46BAE-DD99-4ABC-83A5-3A9A16ECA53C}">
      <dgm:prSet/>
      <dgm:spPr/>
      <dgm:t>
        <a:bodyPr/>
        <a:lstStyle/>
        <a:p>
          <a:endParaRPr lang="en-US"/>
        </a:p>
      </dgm:t>
    </dgm:pt>
    <dgm:pt modelId="{EA64B53B-26B7-4995-8F16-F1AA3938DC52}" type="sibTrans" cxnId="{6DC46BAE-DD99-4ABC-83A5-3A9A16ECA53C}">
      <dgm:prSet phldrT="1" phldr="0"/>
      <dgm:spPr/>
      <dgm:t>
        <a:bodyPr/>
        <a:lstStyle/>
        <a:p>
          <a:endParaRPr lang="en-US"/>
        </a:p>
      </dgm:t>
    </dgm:pt>
    <dgm:pt modelId="{559B7EB6-DCD6-4280-8480-A87532C9D54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Avoid reading a pre-prepared script</a:t>
          </a:r>
        </a:p>
      </dgm:t>
    </dgm:pt>
    <dgm:pt modelId="{24E0CBB9-E4C7-4B49-BABE-E91BDE86A18D}" type="parTrans" cxnId="{48B0BD63-EF38-4067-BC8F-559AE6FC0E4D}">
      <dgm:prSet/>
      <dgm:spPr/>
      <dgm:t>
        <a:bodyPr/>
        <a:lstStyle/>
        <a:p>
          <a:endParaRPr lang="en-US"/>
        </a:p>
      </dgm:t>
    </dgm:pt>
    <dgm:pt modelId="{272AC3DB-01E7-4789-BB0C-49A3276FD717}" type="sibTrans" cxnId="{48B0BD63-EF38-4067-BC8F-559AE6FC0E4D}">
      <dgm:prSet phldrT="2" phldr="0"/>
      <dgm:spPr/>
      <dgm:t>
        <a:bodyPr/>
        <a:lstStyle/>
        <a:p>
          <a:endParaRPr lang="en-US"/>
        </a:p>
      </dgm:t>
    </dgm:pt>
    <dgm:pt modelId="{2A039DA4-554C-4EC1-A321-F1C7EE3EED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Know the issues and know the law </a:t>
          </a:r>
        </a:p>
      </dgm:t>
    </dgm:pt>
    <dgm:pt modelId="{AE4E8497-3624-47B9-BC0C-6C8C00EE104B}" type="parTrans" cxnId="{6D9EA107-DF42-42E9-A991-751A22E2CFAB}">
      <dgm:prSet/>
      <dgm:spPr/>
      <dgm:t>
        <a:bodyPr/>
        <a:lstStyle/>
        <a:p>
          <a:endParaRPr lang="en-US"/>
        </a:p>
      </dgm:t>
    </dgm:pt>
    <dgm:pt modelId="{63411C67-4DF7-4EB5-8D23-60D4E8273CCF}" type="sibTrans" cxnId="{6D9EA107-DF42-42E9-A991-751A22E2CFAB}">
      <dgm:prSet phldrT="3" phldr="0"/>
      <dgm:spPr/>
      <dgm:t>
        <a:bodyPr/>
        <a:lstStyle/>
        <a:p>
          <a:endParaRPr lang="en-US"/>
        </a:p>
      </dgm:t>
    </dgm:pt>
    <dgm:pt modelId="{0C2BB935-47C0-422A-958A-C78CEB637E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 courteous to the judge and opposition at all times </a:t>
          </a:r>
        </a:p>
      </dgm:t>
    </dgm:pt>
    <dgm:pt modelId="{32E73B37-F718-49E3-AD41-1830F3D65494}" type="parTrans" cxnId="{0B0F7A3F-D6E1-4969-AA39-5F0FDF38D197}">
      <dgm:prSet/>
      <dgm:spPr/>
      <dgm:t>
        <a:bodyPr/>
        <a:lstStyle/>
        <a:p>
          <a:endParaRPr lang="en-US"/>
        </a:p>
      </dgm:t>
    </dgm:pt>
    <dgm:pt modelId="{871E2037-6EF7-4ABB-AF94-A89E0550201B}" type="sibTrans" cxnId="{0B0F7A3F-D6E1-4969-AA39-5F0FDF38D197}">
      <dgm:prSet phldrT="4" phldr="0"/>
      <dgm:spPr/>
      <dgm:t>
        <a:bodyPr/>
        <a:lstStyle/>
        <a:p>
          <a:endParaRPr lang="en-US"/>
        </a:p>
      </dgm:t>
    </dgm:pt>
    <dgm:pt modelId="{405C6E4F-C629-44BC-ABA3-7546A78AE29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Feel free to disagree with the judge but do so </a:t>
          </a:r>
          <a:r>
            <a:rPr lang="en-US" i="1"/>
            <a:t>respectfully </a:t>
          </a:r>
          <a:endParaRPr lang="en-US"/>
        </a:p>
      </dgm:t>
    </dgm:pt>
    <dgm:pt modelId="{959B1882-1342-4162-9AB9-7FA402FCDFC8}" type="parTrans" cxnId="{9B3F6CC8-1FD1-4F65-B487-578AF7BC5E1E}">
      <dgm:prSet/>
      <dgm:spPr/>
      <dgm:t>
        <a:bodyPr/>
        <a:lstStyle/>
        <a:p>
          <a:endParaRPr lang="en-US"/>
        </a:p>
      </dgm:t>
    </dgm:pt>
    <dgm:pt modelId="{FBD8F8F0-ED09-46AE-92A5-11A8BBA18595}" type="sibTrans" cxnId="{9B3F6CC8-1FD1-4F65-B487-578AF7BC5E1E}">
      <dgm:prSet phldrT="5" phldr="0"/>
      <dgm:spPr/>
      <dgm:t>
        <a:bodyPr/>
        <a:lstStyle/>
        <a:p>
          <a:endParaRPr lang="en-US"/>
        </a:p>
      </dgm:t>
    </dgm:pt>
    <dgm:pt modelId="{734F007B-C64E-4D40-AECB-EF0335C7A525}" type="pres">
      <dgm:prSet presAssocID="{37831396-EF56-414C-822B-533348684548}" presName="root" presStyleCnt="0">
        <dgm:presLayoutVars>
          <dgm:dir/>
          <dgm:resizeHandles val="exact"/>
        </dgm:presLayoutVars>
      </dgm:prSet>
      <dgm:spPr/>
    </dgm:pt>
    <dgm:pt modelId="{A78E1D00-1AAB-4F96-B4F2-944BA6E9FC4F}" type="pres">
      <dgm:prSet presAssocID="{7FFC8F6D-C879-4B74-B62B-D191BC05DDAB}" presName="compNode" presStyleCnt="0"/>
      <dgm:spPr/>
    </dgm:pt>
    <dgm:pt modelId="{568A6854-9A76-4003-9F9C-D1451B6E8755}" type="pres">
      <dgm:prSet presAssocID="{7FFC8F6D-C879-4B74-B62B-D191BC05DDAB}" presName="bgRect" presStyleLbl="bgShp" presStyleIdx="0" presStyleCnt="5"/>
      <dgm:spPr/>
    </dgm:pt>
    <dgm:pt modelId="{4677D7EB-BFAF-4F30-9377-4F8BBE49BF69}" type="pres">
      <dgm:prSet presAssocID="{7FFC8F6D-C879-4B74-B62B-D191BC05DDA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828F0C5F-6D20-41A8-8FFC-EE855FFDF101}" type="pres">
      <dgm:prSet presAssocID="{7FFC8F6D-C879-4B74-B62B-D191BC05DDAB}" presName="spaceRect" presStyleCnt="0"/>
      <dgm:spPr/>
    </dgm:pt>
    <dgm:pt modelId="{F4E6B774-3E88-48E0-BC72-EF4D79B9F3E9}" type="pres">
      <dgm:prSet presAssocID="{7FFC8F6D-C879-4B74-B62B-D191BC05DDAB}" presName="parTx" presStyleLbl="revTx" presStyleIdx="0" presStyleCnt="5">
        <dgm:presLayoutVars>
          <dgm:chMax val="0"/>
          <dgm:chPref val="0"/>
        </dgm:presLayoutVars>
      </dgm:prSet>
      <dgm:spPr/>
    </dgm:pt>
    <dgm:pt modelId="{B7579EE0-0C7B-43E4-9FFB-522987BF56EA}" type="pres">
      <dgm:prSet presAssocID="{EA64B53B-26B7-4995-8F16-F1AA3938DC52}" presName="sibTrans" presStyleCnt="0"/>
      <dgm:spPr/>
    </dgm:pt>
    <dgm:pt modelId="{0324B14B-0B6D-457F-B7B1-1E3FF8BF108E}" type="pres">
      <dgm:prSet presAssocID="{559B7EB6-DCD6-4280-8480-A87532C9D547}" presName="compNode" presStyleCnt="0"/>
      <dgm:spPr/>
    </dgm:pt>
    <dgm:pt modelId="{688EF3E0-6963-4069-B2C6-E9C3E0D60CCF}" type="pres">
      <dgm:prSet presAssocID="{559B7EB6-DCD6-4280-8480-A87532C9D547}" presName="bgRect" presStyleLbl="bgShp" presStyleIdx="1" presStyleCnt="5"/>
      <dgm:spPr/>
    </dgm:pt>
    <dgm:pt modelId="{70C83D82-29C3-4EC9-A04F-0A77084EE51A}" type="pres">
      <dgm:prSet presAssocID="{559B7EB6-DCD6-4280-8480-A87532C9D54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81A6BB40-C9B6-43FA-9237-BC152C88E04C}" type="pres">
      <dgm:prSet presAssocID="{559B7EB6-DCD6-4280-8480-A87532C9D547}" presName="spaceRect" presStyleCnt="0"/>
      <dgm:spPr/>
    </dgm:pt>
    <dgm:pt modelId="{DD7C3522-709A-422E-B222-185FBB7FA47C}" type="pres">
      <dgm:prSet presAssocID="{559B7EB6-DCD6-4280-8480-A87532C9D547}" presName="parTx" presStyleLbl="revTx" presStyleIdx="1" presStyleCnt="5">
        <dgm:presLayoutVars>
          <dgm:chMax val="0"/>
          <dgm:chPref val="0"/>
        </dgm:presLayoutVars>
      </dgm:prSet>
      <dgm:spPr/>
    </dgm:pt>
    <dgm:pt modelId="{AD17748C-5DAA-4D5C-B0FC-373726A8671F}" type="pres">
      <dgm:prSet presAssocID="{272AC3DB-01E7-4789-BB0C-49A3276FD717}" presName="sibTrans" presStyleCnt="0"/>
      <dgm:spPr/>
    </dgm:pt>
    <dgm:pt modelId="{D248347D-EF64-4FAE-969C-BD13B69E0BA2}" type="pres">
      <dgm:prSet presAssocID="{2A039DA4-554C-4EC1-A321-F1C7EE3EEDFB}" presName="compNode" presStyleCnt="0"/>
      <dgm:spPr/>
    </dgm:pt>
    <dgm:pt modelId="{876EAD34-CE6E-4EBB-BA14-7CEDD4B515E3}" type="pres">
      <dgm:prSet presAssocID="{2A039DA4-554C-4EC1-A321-F1C7EE3EEDFB}" presName="bgRect" presStyleLbl="bgShp" presStyleIdx="2" presStyleCnt="5"/>
      <dgm:spPr/>
    </dgm:pt>
    <dgm:pt modelId="{EF6C51C1-C754-4C38-AA8D-52C61A581916}" type="pres">
      <dgm:prSet presAssocID="{2A039DA4-554C-4EC1-A321-F1C7EE3EEDF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973984D2-2D01-4519-82F2-BEF82CB4EB7D}" type="pres">
      <dgm:prSet presAssocID="{2A039DA4-554C-4EC1-A321-F1C7EE3EEDFB}" presName="spaceRect" presStyleCnt="0"/>
      <dgm:spPr/>
    </dgm:pt>
    <dgm:pt modelId="{41B080D1-7BAE-491D-B5E4-E277FE6B7D67}" type="pres">
      <dgm:prSet presAssocID="{2A039DA4-554C-4EC1-A321-F1C7EE3EEDFB}" presName="parTx" presStyleLbl="revTx" presStyleIdx="2" presStyleCnt="5">
        <dgm:presLayoutVars>
          <dgm:chMax val="0"/>
          <dgm:chPref val="0"/>
        </dgm:presLayoutVars>
      </dgm:prSet>
      <dgm:spPr/>
    </dgm:pt>
    <dgm:pt modelId="{630F7CF3-D1EA-4CA8-979D-A31E25616C4E}" type="pres">
      <dgm:prSet presAssocID="{63411C67-4DF7-4EB5-8D23-60D4E8273CCF}" presName="sibTrans" presStyleCnt="0"/>
      <dgm:spPr/>
    </dgm:pt>
    <dgm:pt modelId="{6A778D58-C01C-41DD-8CB4-7C165978D74D}" type="pres">
      <dgm:prSet presAssocID="{0C2BB935-47C0-422A-958A-C78CEB637E1C}" presName="compNode" presStyleCnt="0"/>
      <dgm:spPr/>
    </dgm:pt>
    <dgm:pt modelId="{05433059-694E-4B3A-A633-C0E2E9A3E2BB}" type="pres">
      <dgm:prSet presAssocID="{0C2BB935-47C0-422A-958A-C78CEB637E1C}" presName="bgRect" presStyleLbl="bgShp" presStyleIdx="3" presStyleCnt="5"/>
      <dgm:spPr/>
    </dgm:pt>
    <dgm:pt modelId="{A9591E99-9039-4E3B-B9CE-75BDBAE49375}" type="pres">
      <dgm:prSet presAssocID="{0C2BB935-47C0-422A-958A-C78CEB637E1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ED0444E0-F0F5-4C7C-B494-C3EAB739D000}" type="pres">
      <dgm:prSet presAssocID="{0C2BB935-47C0-422A-958A-C78CEB637E1C}" presName="spaceRect" presStyleCnt="0"/>
      <dgm:spPr/>
    </dgm:pt>
    <dgm:pt modelId="{736A27F5-BABD-4A5C-9C33-83404A073CE7}" type="pres">
      <dgm:prSet presAssocID="{0C2BB935-47C0-422A-958A-C78CEB637E1C}" presName="parTx" presStyleLbl="revTx" presStyleIdx="3" presStyleCnt="5">
        <dgm:presLayoutVars>
          <dgm:chMax val="0"/>
          <dgm:chPref val="0"/>
        </dgm:presLayoutVars>
      </dgm:prSet>
      <dgm:spPr/>
    </dgm:pt>
    <dgm:pt modelId="{B4482193-04C4-4BE1-9E78-4578CAEE9E2E}" type="pres">
      <dgm:prSet presAssocID="{871E2037-6EF7-4ABB-AF94-A89E0550201B}" presName="sibTrans" presStyleCnt="0"/>
      <dgm:spPr/>
    </dgm:pt>
    <dgm:pt modelId="{790F3718-5226-4072-8B32-7020A90959F2}" type="pres">
      <dgm:prSet presAssocID="{405C6E4F-C629-44BC-ABA3-7546A78AE295}" presName="compNode" presStyleCnt="0"/>
      <dgm:spPr/>
    </dgm:pt>
    <dgm:pt modelId="{7CF0201E-1C01-4685-9A3B-492BBC8140F5}" type="pres">
      <dgm:prSet presAssocID="{405C6E4F-C629-44BC-ABA3-7546A78AE295}" presName="bgRect" presStyleLbl="bgShp" presStyleIdx="4" presStyleCnt="5"/>
      <dgm:spPr/>
    </dgm:pt>
    <dgm:pt modelId="{E78C1CD8-498E-48EE-9CC1-BB4553354FFD}" type="pres">
      <dgm:prSet presAssocID="{405C6E4F-C629-44BC-ABA3-7546A78AE29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94FA76C6-F3B9-4C42-BFDF-9F109E72076B}" type="pres">
      <dgm:prSet presAssocID="{405C6E4F-C629-44BC-ABA3-7546A78AE295}" presName="spaceRect" presStyleCnt="0"/>
      <dgm:spPr/>
    </dgm:pt>
    <dgm:pt modelId="{587ACC57-F4FF-4F5B-82DD-CFBF1E1D7FD9}" type="pres">
      <dgm:prSet presAssocID="{405C6E4F-C629-44BC-ABA3-7546A78AE295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6D9EA107-DF42-42E9-A991-751A22E2CFAB}" srcId="{37831396-EF56-414C-822B-533348684548}" destId="{2A039DA4-554C-4EC1-A321-F1C7EE3EEDFB}" srcOrd="2" destOrd="0" parTransId="{AE4E8497-3624-47B9-BC0C-6C8C00EE104B}" sibTransId="{63411C67-4DF7-4EB5-8D23-60D4E8273CCF}"/>
    <dgm:cxn modelId="{8B664E2B-26DA-4497-B42A-2025F6290EEA}" type="presOf" srcId="{37831396-EF56-414C-822B-533348684548}" destId="{734F007B-C64E-4D40-AECB-EF0335C7A525}" srcOrd="0" destOrd="0" presId="urn:microsoft.com/office/officeart/2018/2/layout/IconVerticalSolidList"/>
    <dgm:cxn modelId="{0B0F7A3F-D6E1-4969-AA39-5F0FDF38D197}" srcId="{37831396-EF56-414C-822B-533348684548}" destId="{0C2BB935-47C0-422A-958A-C78CEB637E1C}" srcOrd="3" destOrd="0" parTransId="{32E73B37-F718-49E3-AD41-1830F3D65494}" sibTransId="{871E2037-6EF7-4ABB-AF94-A89E0550201B}"/>
    <dgm:cxn modelId="{245E7942-E41B-48BA-ACB0-8A66FFF41057}" type="presOf" srcId="{2A039DA4-554C-4EC1-A321-F1C7EE3EEDFB}" destId="{41B080D1-7BAE-491D-B5E4-E277FE6B7D67}" srcOrd="0" destOrd="0" presId="urn:microsoft.com/office/officeart/2018/2/layout/IconVerticalSolidList"/>
    <dgm:cxn modelId="{48B0BD63-EF38-4067-BC8F-559AE6FC0E4D}" srcId="{37831396-EF56-414C-822B-533348684548}" destId="{559B7EB6-DCD6-4280-8480-A87532C9D547}" srcOrd="1" destOrd="0" parTransId="{24E0CBB9-E4C7-4B49-BABE-E91BDE86A18D}" sibTransId="{272AC3DB-01E7-4789-BB0C-49A3276FD717}"/>
    <dgm:cxn modelId="{CDE37D68-14AF-4F16-A8E4-E2BACD43D4F0}" type="presOf" srcId="{405C6E4F-C629-44BC-ABA3-7546A78AE295}" destId="{587ACC57-F4FF-4F5B-82DD-CFBF1E1D7FD9}" srcOrd="0" destOrd="0" presId="urn:microsoft.com/office/officeart/2018/2/layout/IconVerticalSolidList"/>
    <dgm:cxn modelId="{6DC46BAE-DD99-4ABC-83A5-3A9A16ECA53C}" srcId="{37831396-EF56-414C-822B-533348684548}" destId="{7FFC8F6D-C879-4B74-B62B-D191BC05DDAB}" srcOrd="0" destOrd="0" parTransId="{037A9458-1E83-4575-AE3D-2373514C1854}" sibTransId="{EA64B53B-26B7-4995-8F16-F1AA3938DC52}"/>
    <dgm:cxn modelId="{E8DF58B5-FE9A-45C2-B9C6-05B2E80A6D6A}" type="presOf" srcId="{0C2BB935-47C0-422A-958A-C78CEB637E1C}" destId="{736A27F5-BABD-4A5C-9C33-83404A073CE7}" srcOrd="0" destOrd="0" presId="urn:microsoft.com/office/officeart/2018/2/layout/IconVerticalSolidList"/>
    <dgm:cxn modelId="{9B3F6CC8-1FD1-4F65-B487-578AF7BC5E1E}" srcId="{37831396-EF56-414C-822B-533348684548}" destId="{405C6E4F-C629-44BC-ABA3-7546A78AE295}" srcOrd="4" destOrd="0" parTransId="{959B1882-1342-4162-9AB9-7FA402FCDFC8}" sibTransId="{FBD8F8F0-ED09-46AE-92A5-11A8BBA18595}"/>
    <dgm:cxn modelId="{64BE77DE-C830-40AF-84A4-ED62C7B187E2}" type="presOf" srcId="{7FFC8F6D-C879-4B74-B62B-D191BC05DDAB}" destId="{F4E6B774-3E88-48E0-BC72-EF4D79B9F3E9}" srcOrd="0" destOrd="0" presId="urn:microsoft.com/office/officeart/2018/2/layout/IconVerticalSolidList"/>
    <dgm:cxn modelId="{2F2018F7-48CF-4E62-9D47-7BF9F33BA799}" type="presOf" srcId="{559B7EB6-DCD6-4280-8480-A87532C9D547}" destId="{DD7C3522-709A-422E-B222-185FBB7FA47C}" srcOrd="0" destOrd="0" presId="urn:microsoft.com/office/officeart/2018/2/layout/IconVerticalSolidList"/>
    <dgm:cxn modelId="{7AF2B7DC-A6DB-4440-97E7-0FDFBFD07473}" type="presParOf" srcId="{734F007B-C64E-4D40-AECB-EF0335C7A525}" destId="{A78E1D00-1AAB-4F96-B4F2-944BA6E9FC4F}" srcOrd="0" destOrd="0" presId="urn:microsoft.com/office/officeart/2018/2/layout/IconVerticalSolidList"/>
    <dgm:cxn modelId="{421E9954-A60A-4D4F-BF3D-C930231C2113}" type="presParOf" srcId="{A78E1D00-1AAB-4F96-B4F2-944BA6E9FC4F}" destId="{568A6854-9A76-4003-9F9C-D1451B6E8755}" srcOrd="0" destOrd="0" presId="urn:microsoft.com/office/officeart/2018/2/layout/IconVerticalSolidList"/>
    <dgm:cxn modelId="{B93275E6-28EF-4FFD-9BC6-ADF11D19255F}" type="presParOf" srcId="{A78E1D00-1AAB-4F96-B4F2-944BA6E9FC4F}" destId="{4677D7EB-BFAF-4F30-9377-4F8BBE49BF69}" srcOrd="1" destOrd="0" presId="urn:microsoft.com/office/officeart/2018/2/layout/IconVerticalSolidList"/>
    <dgm:cxn modelId="{353207EF-60D0-4D14-B6B7-F6EB41D90057}" type="presParOf" srcId="{A78E1D00-1AAB-4F96-B4F2-944BA6E9FC4F}" destId="{828F0C5F-6D20-41A8-8FFC-EE855FFDF101}" srcOrd="2" destOrd="0" presId="urn:microsoft.com/office/officeart/2018/2/layout/IconVerticalSolidList"/>
    <dgm:cxn modelId="{0DC8C70E-B3E0-476D-BA3E-59E150F07116}" type="presParOf" srcId="{A78E1D00-1AAB-4F96-B4F2-944BA6E9FC4F}" destId="{F4E6B774-3E88-48E0-BC72-EF4D79B9F3E9}" srcOrd="3" destOrd="0" presId="urn:microsoft.com/office/officeart/2018/2/layout/IconVerticalSolidList"/>
    <dgm:cxn modelId="{B54BA63B-2400-47D9-8D77-CDC0EF8D5168}" type="presParOf" srcId="{734F007B-C64E-4D40-AECB-EF0335C7A525}" destId="{B7579EE0-0C7B-43E4-9FFB-522987BF56EA}" srcOrd="1" destOrd="0" presId="urn:microsoft.com/office/officeart/2018/2/layout/IconVerticalSolidList"/>
    <dgm:cxn modelId="{6FD9549A-7990-4063-B0D8-58C2C16D9B21}" type="presParOf" srcId="{734F007B-C64E-4D40-AECB-EF0335C7A525}" destId="{0324B14B-0B6D-457F-B7B1-1E3FF8BF108E}" srcOrd="2" destOrd="0" presId="urn:microsoft.com/office/officeart/2018/2/layout/IconVerticalSolidList"/>
    <dgm:cxn modelId="{5C25E090-7E41-4F2A-8994-B8D4B385C56B}" type="presParOf" srcId="{0324B14B-0B6D-457F-B7B1-1E3FF8BF108E}" destId="{688EF3E0-6963-4069-B2C6-E9C3E0D60CCF}" srcOrd="0" destOrd="0" presId="urn:microsoft.com/office/officeart/2018/2/layout/IconVerticalSolidList"/>
    <dgm:cxn modelId="{74181239-7AC1-4D7A-9A1D-2C363F98C7A3}" type="presParOf" srcId="{0324B14B-0B6D-457F-B7B1-1E3FF8BF108E}" destId="{70C83D82-29C3-4EC9-A04F-0A77084EE51A}" srcOrd="1" destOrd="0" presId="urn:microsoft.com/office/officeart/2018/2/layout/IconVerticalSolidList"/>
    <dgm:cxn modelId="{34E4A0B9-AC67-4440-A351-8DA983C6C7DB}" type="presParOf" srcId="{0324B14B-0B6D-457F-B7B1-1E3FF8BF108E}" destId="{81A6BB40-C9B6-43FA-9237-BC152C88E04C}" srcOrd="2" destOrd="0" presId="urn:microsoft.com/office/officeart/2018/2/layout/IconVerticalSolidList"/>
    <dgm:cxn modelId="{BCC59DE8-CD20-483F-A723-DB8F5D99BB69}" type="presParOf" srcId="{0324B14B-0B6D-457F-B7B1-1E3FF8BF108E}" destId="{DD7C3522-709A-422E-B222-185FBB7FA47C}" srcOrd="3" destOrd="0" presId="urn:microsoft.com/office/officeart/2018/2/layout/IconVerticalSolidList"/>
    <dgm:cxn modelId="{8C3C95EB-BB0A-4EBB-AD50-6D9DBF3AE185}" type="presParOf" srcId="{734F007B-C64E-4D40-AECB-EF0335C7A525}" destId="{AD17748C-5DAA-4D5C-B0FC-373726A8671F}" srcOrd="3" destOrd="0" presId="urn:microsoft.com/office/officeart/2018/2/layout/IconVerticalSolidList"/>
    <dgm:cxn modelId="{56591399-8ED9-489D-90B0-A8340DF9EF90}" type="presParOf" srcId="{734F007B-C64E-4D40-AECB-EF0335C7A525}" destId="{D248347D-EF64-4FAE-969C-BD13B69E0BA2}" srcOrd="4" destOrd="0" presId="urn:microsoft.com/office/officeart/2018/2/layout/IconVerticalSolidList"/>
    <dgm:cxn modelId="{9C97A83E-1959-4712-B1C7-6B01FB1FE537}" type="presParOf" srcId="{D248347D-EF64-4FAE-969C-BD13B69E0BA2}" destId="{876EAD34-CE6E-4EBB-BA14-7CEDD4B515E3}" srcOrd="0" destOrd="0" presId="urn:microsoft.com/office/officeart/2018/2/layout/IconVerticalSolidList"/>
    <dgm:cxn modelId="{AACE4100-E00F-4B5B-BEDE-594883CA058A}" type="presParOf" srcId="{D248347D-EF64-4FAE-969C-BD13B69E0BA2}" destId="{EF6C51C1-C754-4C38-AA8D-52C61A581916}" srcOrd="1" destOrd="0" presId="urn:microsoft.com/office/officeart/2018/2/layout/IconVerticalSolidList"/>
    <dgm:cxn modelId="{D3D68994-5413-461F-8354-E0995EBDEB9C}" type="presParOf" srcId="{D248347D-EF64-4FAE-969C-BD13B69E0BA2}" destId="{973984D2-2D01-4519-82F2-BEF82CB4EB7D}" srcOrd="2" destOrd="0" presId="urn:microsoft.com/office/officeart/2018/2/layout/IconVerticalSolidList"/>
    <dgm:cxn modelId="{7F7AD6B0-9605-4CE2-B979-87778CBAFB51}" type="presParOf" srcId="{D248347D-EF64-4FAE-969C-BD13B69E0BA2}" destId="{41B080D1-7BAE-491D-B5E4-E277FE6B7D67}" srcOrd="3" destOrd="0" presId="urn:microsoft.com/office/officeart/2018/2/layout/IconVerticalSolidList"/>
    <dgm:cxn modelId="{48907FC6-A4B3-4DF7-B736-8D3BE0CA880E}" type="presParOf" srcId="{734F007B-C64E-4D40-AECB-EF0335C7A525}" destId="{630F7CF3-D1EA-4CA8-979D-A31E25616C4E}" srcOrd="5" destOrd="0" presId="urn:microsoft.com/office/officeart/2018/2/layout/IconVerticalSolidList"/>
    <dgm:cxn modelId="{A5B78DF4-FB5E-468F-B089-2A0048482F74}" type="presParOf" srcId="{734F007B-C64E-4D40-AECB-EF0335C7A525}" destId="{6A778D58-C01C-41DD-8CB4-7C165978D74D}" srcOrd="6" destOrd="0" presId="urn:microsoft.com/office/officeart/2018/2/layout/IconVerticalSolidList"/>
    <dgm:cxn modelId="{7C66CE95-7FC8-4EF8-A659-2BAFE88E7923}" type="presParOf" srcId="{6A778D58-C01C-41DD-8CB4-7C165978D74D}" destId="{05433059-694E-4B3A-A633-C0E2E9A3E2BB}" srcOrd="0" destOrd="0" presId="urn:microsoft.com/office/officeart/2018/2/layout/IconVerticalSolidList"/>
    <dgm:cxn modelId="{55962AF4-BB93-4039-9E88-7B1116AAF0B4}" type="presParOf" srcId="{6A778D58-C01C-41DD-8CB4-7C165978D74D}" destId="{A9591E99-9039-4E3B-B9CE-75BDBAE49375}" srcOrd="1" destOrd="0" presId="urn:microsoft.com/office/officeart/2018/2/layout/IconVerticalSolidList"/>
    <dgm:cxn modelId="{8D3533D4-940C-45E9-A90A-083D1327BAE3}" type="presParOf" srcId="{6A778D58-C01C-41DD-8CB4-7C165978D74D}" destId="{ED0444E0-F0F5-4C7C-B494-C3EAB739D000}" srcOrd="2" destOrd="0" presId="urn:microsoft.com/office/officeart/2018/2/layout/IconVerticalSolidList"/>
    <dgm:cxn modelId="{9A90818A-1786-48B4-8694-B27DCC102E53}" type="presParOf" srcId="{6A778D58-C01C-41DD-8CB4-7C165978D74D}" destId="{736A27F5-BABD-4A5C-9C33-83404A073CE7}" srcOrd="3" destOrd="0" presId="urn:microsoft.com/office/officeart/2018/2/layout/IconVerticalSolidList"/>
    <dgm:cxn modelId="{DEE17338-948C-4293-A4A6-DC92C28C4816}" type="presParOf" srcId="{734F007B-C64E-4D40-AECB-EF0335C7A525}" destId="{B4482193-04C4-4BE1-9E78-4578CAEE9E2E}" srcOrd="7" destOrd="0" presId="urn:microsoft.com/office/officeart/2018/2/layout/IconVerticalSolidList"/>
    <dgm:cxn modelId="{B8391CFE-C8EF-403E-AE28-771FCAE83492}" type="presParOf" srcId="{734F007B-C64E-4D40-AECB-EF0335C7A525}" destId="{790F3718-5226-4072-8B32-7020A90959F2}" srcOrd="8" destOrd="0" presId="urn:microsoft.com/office/officeart/2018/2/layout/IconVerticalSolidList"/>
    <dgm:cxn modelId="{0A16664F-724B-468D-99DA-D1915A5FD9CE}" type="presParOf" srcId="{790F3718-5226-4072-8B32-7020A90959F2}" destId="{7CF0201E-1C01-4685-9A3B-492BBC8140F5}" srcOrd="0" destOrd="0" presId="urn:microsoft.com/office/officeart/2018/2/layout/IconVerticalSolidList"/>
    <dgm:cxn modelId="{BC6C7D00-1E73-4A0E-A2B4-5B1F0AA04B0E}" type="presParOf" srcId="{790F3718-5226-4072-8B32-7020A90959F2}" destId="{E78C1CD8-498E-48EE-9CC1-BB4553354FFD}" srcOrd="1" destOrd="0" presId="urn:microsoft.com/office/officeart/2018/2/layout/IconVerticalSolidList"/>
    <dgm:cxn modelId="{6AE4D3C2-E40F-4C05-8FDB-E6F33112E01B}" type="presParOf" srcId="{790F3718-5226-4072-8B32-7020A90959F2}" destId="{94FA76C6-F3B9-4C42-BFDF-9F109E72076B}" srcOrd="2" destOrd="0" presId="urn:microsoft.com/office/officeart/2018/2/layout/IconVerticalSolidList"/>
    <dgm:cxn modelId="{F3F1D0AE-AADC-443D-B5D5-9827E2D9A617}" type="presParOf" srcId="{790F3718-5226-4072-8B32-7020A90959F2}" destId="{587ACC57-F4FF-4F5B-82DD-CFBF1E1D7FD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831396-EF56-414C-822B-53334868454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FFC8F6D-C879-4B74-B62B-D191BC05DD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Eye contact!!</a:t>
          </a:r>
        </a:p>
      </dgm:t>
    </dgm:pt>
    <dgm:pt modelId="{037A9458-1E83-4575-AE3D-2373514C1854}" type="parTrans" cxnId="{6DC46BAE-DD99-4ABC-83A5-3A9A16ECA53C}">
      <dgm:prSet/>
      <dgm:spPr/>
      <dgm:t>
        <a:bodyPr/>
        <a:lstStyle/>
        <a:p>
          <a:endParaRPr lang="en-US"/>
        </a:p>
      </dgm:t>
    </dgm:pt>
    <dgm:pt modelId="{EA64B53B-26B7-4995-8F16-F1AA3938DC52}" type="sibTrans" cxnId="{6DC46BAE-DD99-4ABC-83A5-3A9A16ECA53C}">
      <dgm:prSet phldrT="1" phldr="0"/>
      <dgm:spPr/>
      <dgm:t>
        <a:bodyPr/>
        <a:lstStyle/>
        <a:p>
          <a:endParaRPr lang="en-US"/>
        </a:p>
      </dgm:t>
    </dgm:pt>
    <dgm:pt modelId="{559B7EB6-DCD6-4280-8480-A87532C9D54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Signposting</a:t>
          </a:r>
        </a:p>
      </dgm:t>
    </dgm:pt>
    <dgm:pt modelId="{24E0CBB9-E4C7-4B49-BABE-E91BDE86A18D}" type="parTrans" cxnId="{48B0BD63-EF38-4067-BC8F-559AE6FC0E4D}">
      <dgm:prSet/>
      <dgm:spPr/>
      <dgm:t>
        <a:bodyPr/>
        <a:lstStyle/>
        <a:p>
          <a:endParaRPr lang="en-US"/>
        </a:p>
      </dgm:t>
    </dgm:pt>
    <dgm:pt modelId="{272AC3DB-01E7-4789-BB0C-49A3276FD717}" type="sibTrans" cxnId="{48B0BD63-EF38-4067-BC8F-559AE6FC0E4D}">
      <dgm:prSet phldrT="2" phldr="0"/>
      <dgm:spPr/>
      <dgm:t>
        <a:bodyPr/>
        <a:lstStyle/>
        <a:p>
          <a:endParaRPr lang="en-US"/>
        </a:p>
      </dgm:t>
    </dgm:pt>
    <dgm:pt modelId="{2A039DA4-554C-4EC1-A321-F1C7EE3EED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Anticipate your opponent’s arguments (respond to their submissions)</a:t>
          </a:r>
        </a:p>
      </dgm:t>
    </dgm:pt>
    <dgm:pt modelId="{AE4E8497-3624-47B9-BC0C-6C8C00EE104B}" type="parTrans" cxnId="{6D9EA107-DF42-42E9-A991-751A22E2CFAB}">
      <dgm:prSet/>
      <dgm:spPr/>
      <dgm:t>
        <a:bodyPr/>
        <a:lstStyle/>
        <a:p>
          <a:endParaRPr lang="en-US"/>
        </a:p>
      </dgm:t>
    </dgm:pt>
    <dgm:pt modelId="{63411C67-4DF7-4EB5-8D23-60D4E8273CCF}" type="sibTrans" cxnId="{6D9EA107-DF42-42E9-A991-751A22E2CFAB}">
      <dgm:prSet phldrT="3" phldr="0"/>
      <dgm:spPr/>
      <dgm:t>
        <a:bodyPr/>
        <a:lstStyle/>
        <a:p>
          <a:endParaRPr lang="en-US"/>
        </a:p>
      </dgm:t>
    </dgm:pt>
    <dgm:pt modelId="{0C2BB935-47C0-422A-958A-C78CEB637E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Bring the judge/s back to the submissions</a:t>
          </a:r>
        </a:p>
      </dgm:t>
    </dgm:pt>
    <dgm:pt modelId="{32E73B37-F718-49E3-AD41-1830F3D65494}" type="parTrans" cxnId="{0B0F7A3F-D6E1-4969-AA39-5F0FDF38D197}">
      <dgm:prSet/>
      <dgm:spPr/>
      <dgm:t>
        <a:bodyPr/>
        <a:lstStyle/>
        <a:p>
          <a:endParaRPr lang="en-US"/>
        </a:p>
      </dgm:t>
    </dgm:pt>
    <dgm:pt modelId="{871E2037-6EF7-4ABB-AF94-A89E0550201B}" type="sibTrans" cxnId="{0B0F7A3F-D6E1-4969-AA39-5F0FDF38D197}">
      <dgm:prSet phldrT="4" phldr="0"/>
      <dgm:spPr/>
      <dgm:t>
        <a:bodyPr/>
        <a:lstStyle/>
        <a:p>
          <a:endParaRPr lang="en-US"/>
        </a:p>
      </dgm:t>
    </dgm:pt>
    <dgm:pt modelId="{331B196C-210E-45ED-BFFA-9CFD5BDCBB2C}" type="pres">
      <dgm:prSet presAssocID="{37831396-EF56-414C-822B-533348684548}" presName="root" presStyleCnt="0">
        <dgm:presLayoutVars>
          <dgm:dir/>
          <dgm:resizeHandles val="exact"/>
        </dgm:presLayoutVars>
      </dgm:prSet>
      <dgm:spPr/>
    </dgm:pt>
    <dgm:pt modelId="{74BD0A0E-3591-465A-8269-D7FBCF7DF534}" type="pres">
      <dgm:prSet presAssocID="{7FFC8F6D-C879-4B74-B62B-D191BC05DDAB}" presName="compNode" presStyleCnt="0"/>
      <dgm:spPr/>
    </dgm:pt>
    <dgm:pt modelId="{631C3591-BE5A-4927-9B56-CA33D7AB2A34}" type="pres">
      <dgm:prSet presAssocID="{7FFC8F6D-C879-4B74-B62B-D191BC05DDAB}" presName="bgRect" presStyleLbl="bgShp" presStyleIdx="0" presStyleCnt="4"/>
      <dgm:spPr/>
    </dgm:pt>
    <dgm:pt modelId="{975EA3BA-A1EF-4349-A898-867AC8192E7F}" type="pres">
      <dgm:prSet presAssocID="{7FFC8F6D-C879-4B74-B62B-D191BC05DDA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asses"/>
        </a:ext>
      </dgm:extLst>
    </dgm:pt>
    <dgm:pt modelId="{20C077F4-C34F-40A1-9701-2D52B84F76FC}" type="pres">
      <dgm:prSet presAssocID="{7FFC8F6D-C879-4B74-B62B-D191BC05DDAB}" presName="spaceRect" presStyleCnt="0"/>
      <dgm:spPr/>
    </dgm:pt>
    <dgm:pt modelId="{2B0B67B1-4B21-46CA-8A52-9AF9F3D0D0F1}" type="pres">
      <dgm:prSet presAssocID="{7FFC8F6D-C879-4B74-B62B-D191BC05DDAB}" presName="parTx" presStyleLbl="revTx" presStyleIdx="0" presStyleCnt="4">
        <dgm:presLayoutVars>
          <dgm:chMax val="0"/>
          <dgm:chPref val="0"/>
        </dgm:presLayoutVars>
      </dgm:prSet>
      <dgm:spPr/>
    </dgm:pt>
    <dgm:pt modelId="{E0D676FB-B136-4739-BD2B-E4171F8C008A}" type="pres">
      <dgm:prSet presAssocID="{EA64B53B-26B7-4995-8F16-F1AA3938DC52}" presName="sibTrans" presStyleCnt="0"/>
      <dgm:spPr/>
    </dgm:pt>
    <dgm:pt modelId="{34341F04-CD58-4612-ACC0-8B2A569FA42E}" type="pres">
      <dgm:prSet presAssocID="{559B7EB6-DCD6-4280-8480-A87532C9D547}" presName="compNode" presStyleCnt="0"/>
      <dgm:spPr/>
    </dgm:pt>
    <dgm:pt modelId="{421E8D8D-19F1-4097-9737-8AAFD0671D91}" type="pres">
      <dgm:prSet presAssocID="{559B7EB6-DCD6-4280-8480-A87532C9D547}" presName="bgRect" presStyleLbl="bgShp" presStyleIdx="1" presStyleCnt="4"/>
      <dgm:spPr/>
    </dgm:pt>
    <dgm:pt modelId="{0E0E7E48-73AC-49AF-A4E2-855045421F5A}" type="pres">
      <dgm:prSet presAssocID="{559B7EB6-DCD6-4280-8480-A87532C9D54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1E17C2B5-595A-4DD6-8981-B29D07C47BAE}" type="pres">
      <dgm:prSet presAssocID="{559B7EB6-DCD6-4280-8480-A87532C9D547}" presName="spaceRect" presStyleCnt="0"/>
      <dgm:spPr/>
    </dgm:pt>
    <dgm:pt modelId="{8AD575DF-C92F-48F4-8B90-75CF5DD548F7}" type="pres">
      <dgm:prSet presAssocID="{559B7EB6-DCD6-4280-8480-A87532C9D547}" presName="parTx" presStyleLbl="revTx" presStyleIdx="1" presStyleCnt="4">
        <dgm:presLayoutVars>
          <dgm:chMax val="0"/>
          <dgm:chPref val="0"/>
        </dgm:presLayoutVars>
      </dgm:prSet>
      <dgm:spPr/>
    </dgm:pt>
    <dgm:pt modelId="{A8AB367A-BF3F-4830-B7A5-1A97242C7770}" type="pres">
      <dgm:prSet presAssocID="{272AC3DB-01E7-4789-BB0C-49A3276FD717}" presName="sibTrans" presStyleCnt="0"/>
      <dgm:spPr/>
    </dgm:pt>
    <dgm:pt modelId="{66B9E837-1BFB-42E9-8484-534968044C17}" type="pres">
      <dgm:prSet presAssocID="{2A039DA4-554C-4EC1-A321-F1C7EE3EEDFB}" presName="compNode" presStyleCnt="0"/>
      <dgm:spPr/>
    </dgm:pt>
    <dgm:pt modelId="{57A38FF5-F76A-48D3-871E-1A951CFBA1A1}" type="pres">
      <dgm:prSet presAssocID="{2A039DA4-554C-4EC1-A321-F1C7EE3EEDFB}" presName="bgRect" presStyleLbl="bgShp" presStyleIdx="2" presStyleCnt="4"/>
      <dgm:spPr/>
    </dgm:pt>
    <dgm:pt modelId="{BE59A8E7-4EBB-4658-BEE8-456FA65889A3}" type="pres">
      <dgm:prSet presAssocID="{2A039DA4-554C-4EC1-A321-F1C7EE3EEDF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2DD1700A-3293-41F0-BB70-FBCFF129C357}" type="pres">
      <dgm:prSet presAssocID="{2A039DA4-554C-4EC1-A321-F1C7EE3EEDFB}" presName="spaceRect" presStyleCnt="0"/>
      <dgm:spPr/>
    </dgm:pt>
    <dgm:pt modelId="{17790FC3-36A4-4D87-BE75-0AD33C6EA8F3}" type="pres">
      <dgm:prSet presAssocID="{2A039DA4-554C-4EC1-A321-F1C7EE3EEDFB}" presName="parTx" presStyleLbl="revTx" presStyleIdx="2" presStyleCnt="4">
        <dgm:presLayoutVars>
          <dgm:chMax val="0"/>
          <dgm:chPref val="0"/>
        </dgm:presLayoutVars>
      </dgm:prSet>
      <dgm:spPr/>
    </dgm:pt>
    <dgm:pt modelId="{FB2D366C-8EC4-49F8-8D8D-A2F7511A8925}" type="pres">
      <dgm:prSet presAssocID="{63411C67-4DF7-4EB5-8D23-60D4E8273CCF}" presName="sibTrans" presStyleCnt="0"/>
      <dgm:spPr/>
    </dgm:pt>
    <dgm:pt modelId="{513FD837-CBAF-4F6E-AC95-FF50EEBAD0D6}" type="pres">
      <dgm:prSet presAssocID="{0C2BB935-47C0-422A-958A-C78CEB637E1C}" presName="compNode" presStyleCnt="0"/>
      <dgm:spPr/>
    </dgm:pt>
    <dgm:pt modelId="{411A9708-EE86-43B7-8BFB-11B3E95C66E9}" type="pres">
      <dgm:prSet presAssocID="{0C2BB935-47C0-422A-958A-C78CEB637E1C}" presName="bgRect" presStyleLbl="bgShp" presStyleIdx="3" presStyleCnt="4"/>
      <dgm:spPr/>
    </dgm:pt>
    <dgm:pt modelId="{CB353A24-8F53-4BB5-84D2-205FA83DBA37}" type="pres">
      <dgm:prSet presAssocID="{0C2BB935-47C0-422A-958A-C78CEB637E1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FF32761A-E0B3-45EE-826B-413BED9D389A}" type="pres">
      <dgm:prSet presAssocID="{0C2BB935-47C0-422A-958A-C78CEB637E1C}" presName="spaceRect" presStyleCnt="0"/>
      <dgm:spPr/>
    </dgm:pt>
    <dgm:pt modelId="{939A84C2-0E69-42FD-B165-B97FA21731D2}" type="pres">
      <dgm:prSet presAssocID="{0C2BB935-47C0-422A-958A-C78CEB637E1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7F75D04-394D-4A35-9CD8-B6801EFE57A5}" type="presOf" srcId="{0C2BB935-47C0-422A-958A-C78CEB637E1C}" destId="{939A84C2-0E69-42FD-B165-B97FA21731D2}" srcOrd="0" destOrd="0" presId="urn:microsoft.com/office/officeart/2018/2/layout/IconVerticalSolidList"/>
    <dgm:cxn modelId="{6D9EA107-DF42-42E9-A991-751A22E2CFAB}" srcId="{37831396-EF56-414C-822B-533348684548}" destId="{2A039DA4-554C-4EC1-A321-F1C7EE3EEDFB}" srcOrd="2" destOrd="0" parTransId="{AE4E8497-3624-47B9-BC0C-6C8C00EE104B}" sibTransId="{63411C67-4DF7-4EB5-8D23-60D4E8273CCF}"/>
    <dgm:cxn modelId="{8C4E891C-0F8D-4154-A2D6-02824A6773C9}" type="presOf" srcId="{2A039DA4-554C-4EC1-A321-F1C7EE3EEDFB}" destId="{17790FC3-36A4-4D87-BE75-0AD33C6EA8F3}" srcOrd="0" destOrd="0" presId="urn:microsoft.com/office/officeart/2018/2/layout/IconVerticalSolidList"/>
    <dgm:cxn modelId="{0B0F7A3F-D6E1-4969-AA39-5F0FDF38D197}" srcId="{37831396-EF56-414C-822B-533348684548}" destId="{0C2BB935-47C0-422A-958A-C78CEB637E1C}" srcOrd="3" destOrd="0" parTransId="{32E73B37-F718-49E3-AD41-1830F3D65494}" sibTransId="{871E2037-6EF7-4ABB-AF94-A89E0550201B}"/>
    <dgm:cxn modelId="{48B0BD63-EF38-4067-BC8F-559AE6FC0E4D}" srcId="{37831396-EF56-414C-822B-533348684548}" destId="{559B7EB6-DCD6-4280-8480-A87532C9D547}" srcOrd="1" destOrd="0" parTransId="{24E0CBB9-E4C7-4B49-BABE-E91BDE86A18D}" sibTransId="{272AC3DB-01E7-4789-BB0C-49A3276FD717}"/>
    <dgm:cxn modelId="{FE0E5E92-5D89-4BF2-8D3D-2DAEF2EF98F1}" type="presOf" srcId="{37831396-EF56-414C-822B-533348684548}" destId="{331B196C-210E-45ED-BFFA-9CFD5BDCBB2C}" srcOrd="0" destOrd="0" presId="urn:microsoft.com/office/officeart/2018/2/layout/IconVerticalSolidList"/>
    <dgm:cxn modelId="{6DC46BAE-DD99-4ABC-83A5-3A9A16ECA53C}" srcId="{37831396-EF56-414C-822B-533348684548}" destId="{7FFC8F6D-C879-4B74-B62B-D191BC05DDAB}" srcOrd="0" destOrd="0" parTransId="{037A9458-1E83-4575-AE3D-2373514C1854}" sibTransId="{EA64B53B-26B7-4995-8F16-F1AA3938DC52}"/>
    <dgm:cxn modelId="{4987B8BB-2BD5-4F25-B750-E206A2EC0124}" type="presOf" srcId="{559B7EB6-DCD6-4280-8480-A87532C9D547}" destId="{8AD575DF-C92F-48F4-8B90-75CF5DD548F7}" srcOrd="0" destOrd="0" presId="urn:microsoft.com/office/officeart/2018/2/layout/IconVerticalSolidList"/>
    <dgm:cxn modelId="{C8701BF2-F4AD-4772-87C9-F00DACBA2C45}" type="presOf" srcId="{7FFC8F6D-C879-4B74-B62B-D191BC05DDAB}" destId="{2B0B67B1-4B21-46CA-8A52-9AF9F3D0D0F1}" srcOrd="0" destOrd="0" presId="urn:microsoft.com/office/officeart/2018/2/layout/IconVerticalSolidList"/>
    <dgm:cxn modelId="{0A006E39-C3BA-4CE6-9A0E-1616CD213C86}" type="presParOf" srcId="{331B196C-210E-45ED-BFFA-9CFD5BDCBB2C}" destId="{74BD0A0E-3591-465A-8269-D7FBCF7DF534}" srcOrd="0" destOrd="0" presId="urn:microsoft.com/office/officeart/2018/2/layout/IconVerticalSolidList"/>
    <dgm:cxn modelId="{24F21003-6D76-4C8B-B241-2A72148C8A5E}" type="presParOf" srcId="{74BD0A0E-3591-465A-8269-D7FBCF7DF534}" destId="{631C3591-BE5A-4927-9B56-CA33D7AB2A34}" srcOrd="0" destOrd="0" presId="urn:microsoft.com/office/officeart/2018/2/layout/IconVerticalSolidList"/>
    <dgm:cxn modelId="{B3B8377A-5DB3-4DEC-8428-DA853AA7BF14}" type="presParOf" srcId="{74BD0A0E-3591-465A-8269-D7FBCF7DF534}" destId="{975EA3BA-A1EF-4349-A898-867AC8192E7F}" srcOrd="1" destOrd="0" presId="urn:microsoft.com/office/officeart/2018/2/layout/IconVerticalSolidList"/>
    <dgm:cxn modelId="{27F8A5B7-0128-4E34-98A5-F8199045C1E2}" type="presParOf" srcId="{74BD0A0E-3591-465A-8269-D7FBCF7DF534}" destId="{20C077F4-C34F-40A1-9701-2D52B84F76FC}" srcOrd="2" destOrd="0" presId="urn:microsoft.com/office/officeart/2018/2/layout/IconVerticalSolidList"/>
    <dgm:cxn modelId="{DA9856FA-40BA-456B-8AA1-043D9FD45069}" type="presParOf" srcId="{74BD0A0E-3591-465A-8269-D7FBCF7DF534}" destId="{2B0B67B1-4B21-46CA-8A52-9AF9F3D0D0F1}" srcOrd="3" destOrd="0" presId="urn:microsoft.com/office/officeart/2018/2/layout/IconVerticalSolidList"/>
    <dgm:cxn modelId="{430C46E4-2266-495E-9256-96AB256ACEB3}" type="presParOf" srcId="{331B196C-210E-45ED-BFFA-9CFD5BDCBB2C}" destId="{E0D676FB-B136-4739-BD2B-E4171F8C008A}" srcOrd="1" destOrd="0" presId="urn:microsoft.com/office/officeart/2018/2/layout/IconVerticalSolidList"/>
    <dgm:cxn modelId="{181FC96F-C82C-40CA-9539-1A2924ADC83B}" type="presParOf" srcId="{331B196C-210E-45ED-BFFA-9CFD5BDCBB2C}" destId="{34341F04-CD58-4612-ACC0-8B2A569FA42E}" srcOrd="2" destOrd="0" presId="urn:microsoft.com/office/officeart/2018/2/layout/IconVerticalSolidList"/>
    <dgm:cxn modelId="{84092A97-8809-414C-B8C5-03DDFD7729DA}" type="presParOf" srcId="{34341F04-CD58-4612-ACC0-8B2A569FA42E}" destId="{421E8D8D-19F1-4097-9737-8AAFD0671D91}" srcOrd="0" destOrd="0" presId="urn:microsoft.com/office/officeart/2018/2/layout/IconVerticalSolidList"/>
    <dgm:cxn modelId="{7C969DAA-D050-4CD5-A209-EB5AE273EF1C}" type="presParOf" srcId="{34341F04-CD58-4612-ACC0-8B2A569FA42E}" destId="{0E0E7E48-73AC-49AF-A4E2-855045421F5A}" srcOrd="1" destOrd="0" presId="urn:microsoft.com/office/officeart/2018/2/layout/IconVerticalSolidList"/>
    <dgm:cxn modelId="{E79E08C4-5712-4B6B-8EFC-EF95332157F1}" type="presParOf" srcId="{34341F04-CD58-4612-ACC0-8B2A569FA42E}" destId="{1E17C2B5-595A-4DD6-8981-B29D07C47BAE}" srcOrd="2" destOrd="0" presId="urn:microsoft.com/office/officeart/2018/2/layout/IconVerticalSolidList"/>
    <dgm:cxn modelId="{DA360E35-8A3E-4CB5-9EE9-0A36F0641621}" type="presParOf" srcId="{34341F04-CD58-4612-ACC0-8B2A569FA42E}" destId="{8AD575DF-C92F-48F4-8B90-75CF5DD548F7}" srcOrd="3" destOrd="0" presId="urn:microsoft.com/office/officeart/2018/2/layout/IconVerticalSolidList"/>
    <dgm:cxn modelId="{E73B50A7-29AF-407D-99AA-0A688AF8121A}" type="presParOf" srcId="{331B196C-210E-45ED-BFFA-9CFD5BDCBB2C}" destId="{A8AB367A-BF3F-4830-B7A5-1A97242C7770}" srcOrd="3" destOrd="0" presId="urn:microsoft.com/office/officeart/2018/2/layout/IconVerticalSolidList"/>
    <dgm:cxn modelId="{1A91497B-9D05-45E7-8416-B66CA8C03CBC}" type="presParOf" srcId="{331B196C-210E-45ED-BFFA-9CFD5BDCBB2C}" destId="{66B9E837-1BFB-42E9-8484-534968044C17}" srcOrd="4" destOrd="0" presId="urn:microsoft.com/office/officeart/2018/2/layout/IconVerticalSolidList"/>
    <dgm:cxn modelId="{E5744507-0975-43DB-B51A-1FDD50AFCE05}" type="presParOf" srcId="{66B9E837-1BFB-42E9-8484-534968044C17}" destId="{57A38FF5-F76A-48D3-871E-1A951CFBA1A1}" srcOrd="0" destOrd="0" presId="urn:microsoft.com/office/officeart/2018/2/layout/IconVerticalSolidList"/>
    <dgm:cxn modelId="{8A427247-ABA8-4043-B19B-EA98F581B198}" type="presParOf" srcId="{66B9E837-1BFB-42E9-8484-534968044C17}" destId="{BE59A8E7-4EBB-4658-BEE8-456FA65889A3}" srcOrd="1" destOrd="0" presId="urn:microsoft.com/office/officeart/2018/2/layout/IconVerticalSolidList"/>
    <dgm:cxn modelId="{1921C465-2A33-4440-AC90-2FBF7E44B92C}" type="presParOf" srcId="{66B9E837-1BFB-42E9-8484-534968044C17}" destId="{2DD1700A-3293-41F0-BB70-FBCFF129C357}" srcOrd="2" destOrd="0" presId="urn:microsoft.com/office/officeart/2018/2/layout/IconVerticalSolidList"/>
    <dgm:cxn modelId="{B6400336-8F59-464E-8706-FC7D99BD1D79}" type="presParOf" srcId="{66B9E837-1BFB-42E9-8484-534968044C17}" destId="{17790FC3-36A4-4D87-BE75-0AD33C6EA8F3}" srcOrd="3" destOrd="0" presId="urn:microsoft.com/office/officeart/2018/2/layout/IconVerticalSolidList"/>
    <dgm:cxn modelId="{F27770F8-B0DB-4C9C-B846-F7E96907D70F}" type="presParOf" srcId="{331B196C-210E-45ED-BFFA-9CFD5BDCBB2C}" destId="{FB2D366C-8EC4-49F8-8D8D-A2F7511A8925}" srcOrd="5" destOrd="0" presId="urn:microsoft.com/office/officeart/2018/2/layout/IconVerticalSolidList"/>
    <dgm:cxn modelId="{42B6D71D-9EE1-4707-81E6-51934145D5E3}" type="presParOf" srcId="{331B196C-210E-45ED-BFFA-9CFD5BDCBB2C}" destId="{513FD837-CBAF-4F6E-AC95-FF50EEBAD0D6}" srcOrd="6" destOrd="0" presId="urn:microsoft.com/office/officeart/2018/2/layout/IconVerticalSolidList"/>
    <dgm:cxn modelId="{CC4CE6A7-137F-4814-80FE-012E30244708}" type="presParOf" srcId="{513FD837-CBAF-4F6E-AC95-FF50EEBAD0D6}" destId="{411A9708-EE86-43B7-8BFB-11B3E95C66E9}" srcOrd="0" destOrd="0" presId="urn:microsoft.com/office/officeart/2018/2/layout/IconVerticalSolidList"/>
    <dgm:cxn modelId="{6D7968F1-ABE4-42B3-AEE9-BF49506F0225}" type="presParOf" srcId="{513FD837-CBAF-4F6E-AC95-FF50EEBAD0D6}" destId="{CB353A24-8F53-4BB5-84D2-205FA83DBA37}" srcOrd="1" destOrd="0" presId="urn:microsoft.com/office/officeart/2018/2/layout/IconVerticalSolidList"/>
    <dgm:cxn modelId="{7E57D152-A4CC-4E03-92C4-EC93A5E6105F}" type="presParOf" srcId="{513FD837-CBAF-4F6E-AC95-FF50EEBAD0D6}" destId="{FF32761A-E0B3-45EE-826B-413BED9D389A}" srcOrd="2" destOrd="0" presId="urn:microsoft.com/office/officeart/2018/2/layout/IconVerticalSolidList"/>
    <dgm:cxn modelId="{80FDB261-E9FB-43F4-BD18-3254B072F6E8}" type="presParOf" srcId="{513FD837-CBAF-4F6E-AC95-FF50EEBAD0D6}" destId="{939A84C2-0E69-42FD-B165-B97FA21731D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D5B5D4F-C394-4DD3-9C0F-A1EFF9E67850}" type="doc">
      <dgm:prSet loTypeId="urn:microsoft.com/office/officeart/2005/8/layout/hProcess9" loCatId="process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3A9E273-8C39-4E18-8480-CB2426C86125}">
      <dgm:prSet/>
      <dgm:spPr/>
      <dgm:t>
        <a:bodyPr/>
        <a:lstStyle/>
        <a:p>
          <a:r>
            <a:rPr lang="en-US" dirty="0"/>
            <a:t>Preliminary Rounds:</a:t>
          </a:r>
        </a:p>
      </dgm:t>
    </dgm:pt>
    <dgm:pt modelId="{4CF08F94-8DDC-44BA-8A16-83F2CDAD3EC4}" type="parTrans" cxnId="{1D533307-360C-482B-A760-D53AFC4540B4}">
      <dgm:prSet/>
      <dgm:spPr/>
      <dgm:t>
        <a:bodyPr/>
        <a:lstStyle/>
        <a:p>
          <a:endParaRPr lang="en-US"/>
        </a:p>
      </dgm:t>
    </dgm:pt>
    <dgm:pt modelId="{735F6F05-2063-413D-B168-660A7F585B07}" type="sibTrans" cxnId="{1D533307-360C-482B-A760-D53AFC4540B4}">
      <dgm:prSet/>
      <dgm:spPr/>
      <dgm:t>
        <a:bodyPr/>
        <a:lstStyle/>
        <a:p>
          <a:endParaRPr lang="en-US"/>
        </a:p>
      </dgm:t>
    </dgm:pt>
    <dgm:pt modelId="{15B6FC15-5059-4CE8-94E9-711512C2E2D8}">
      <dgm:prSet/>
      <dgm:spPr/>
      <dgm:t>
        <a:bodyPr/>
        <a:lstStyle/>
        <a:p>
          <a:r>
            <a:rPr lang="en-US" dirty="0"/>
            <a:t>1 x Prosecution</a:t>
          </a:r>
        </a:p>
      </dgm:t>
    </dgm:pt>
    <dgm:pt modelId="{DB57D79C-2AED-4813-8ED8-05F4778EF5F8}" type="parTrans" cxnId="{231523A9-59BC-4E61-9AF7-9AF250E392B7}">
      <dgm:prSet/>
      <dgm:spPr/>
      <dgm:t>
        <a:bodyPr/>
        <a:lstStyle/>
        <a:p>
          <a:endParaRPr lang="en-US"/>
        </a:p>
      </dgm:t>
    </dgm:pt>
    <dgm:pt modelId="{38118EE0-3F3A-42C7-BCA3-690AD49A7D7A}" type="sibTrans" cxnId="{231523A9-59BC-4E61-9AF7-9AF250E392B7}">
      <dgm:prSet/>
      <dgm:spPr/>
      <dgm:t>
        <a:bodyPr/>
        <a:lstStyle/>
        <a:p>
          <a:endParaRPr lang="en-US"/>
        </a:p>
      </dgm:t>
    </dgm:pt>
    <dgm:pt modelId="{9DEAF0EF-EB1F-4377-9E19-D590FB8C0C93}">
      <dgm:prSet/>
      <dgm:spPr/>
      <dgm:t>
        <a:bodyPr/>
        <a:lstStyle/>
        <a:p>
          <a:r>
            <a:rPr lang="en-US" dirty="0"/>
            <a:t>1 x </a:t>
          </a:r>
          <a:r>
            <a:rPr lang="en-US" dirty="0" err="1"/>
            <a:t>Defence</a:t>
          </a:r>
          <a:endParaRPr lang="en-US" dirty="0"/>
        </a:p>
      </dgm:t>
    </dgm:pt>
    <dgm:pt modelId="{5246118F-6FA9-47BF-80FD-412FF5B048A3}" type="parTrans" cxnId="{9AEBFD58-A94A-4120-9F20-061D7012156E}">
      <dgm:prSet/>
      <dgm:spPr/>
      <dgm:t>
        <a:bodyPr/>
        <a:lstStyle/>
        <a:p>
          <a:endParaRPr lang="en-US"/>
        </a:p>
      </dgm:t>
    </dgm:pt>
    <dgm:pt modelId="{D64477E4-4A78-4F91-B576-5AC99062D2D2}" type="sibTrans" cxnId="{9AEBFD58-A94A-4120-9F20-061D7012156E}">
      <dgm:prSet/>
      <dgm:spPr/>
      <dgm:t>
        <a:bodyPr/>
        <a:lstStyle/>
        <a:p>
          <a:endParaRPr lang="en-US"/>
        </a:p>
      </dgm:t>
    </dgm:pt>
    <dgm:pt modelId="{D5ECF107-36AF-4163-B112-6A5E090822A9}">
      <dgm:prSet/>
      <dgm:spPr/>
      <dgm:t>
        <a:bodyPr/>
        <a:lstStyle/>
        <a:p>
          <a:r>
            <a:rPr lang="en-US"/>
            <a:t>Four winning teams will progress to the semi finals</a:t>
          </a:r>
        </a:p>
      </dgm:t>
    </dgm:pt>
    <dgm:pt modelId="{14FBA12B-F1B9-459D-9384-A445D26C1EEB}" type="parTrans" cxnId="{79E33C90-E13B-401F-BBF7-811FA5122740}">
      <dgm:prSet/>
      <dgm:spPr/>
      <dgm:t>
        <a:bodyPr/>
        <a:lstStyle/>
        <a:p>
          <a:endParaRPr lang="en-US"/>
        </a:p>
      </dgm:t>
    </dgm:pt>
    <dgm:pt modelId="{CED17F4E-977D-4FF0-9B5D-51407E4AD543}" type="sibTrans" cxnId="{79E33C90-E13B-401F-BBF7-811FA5122740}">
      <dgm:prSet/>
      <dgm:spPr/>
      <dgm:t>
        <a:bodyPr/>
        <a:lstStyle/>
        <a:p>
          <a:endParaRPr lang="en-US"/>
        </a:p>
      </dgm:t>
    </dgm:pt>
    <dgm:pt modelId="{AA6BCDAB-C686-4E88-9837-11932E082027}">
      <dgm:prSet/>
      <dgm:spPr/>
      <dgm:t>
        <a:bodyPr/>
        <a:lstStyle/>
        <a:p>
          <a:r>
            <a:rPr lang="en-US"/>
            <a:t>Two winning teams will progress to the grand final</a:t>
          </a:r>
        </a:p>
      </dgm:t>
    </dgm:pt>
    <dgm:pt modelId="{AA5AA53C-324D-4B67-9C09-7E0F91141CDC}" type="parTrans" cxnId="{1A3928C5-A233-46A1-9089-1CF07525AE2A}">
      <dgm:prSet/>
      <dgm:spPr/>
      <dgm:t>
        <a:bodyPr/>
        <a:lstStyle/>
        <a:p>
          <a:endParaRPr lang="en-US"/>
        </a:p>
      </dgm:t>
    </dgm:pt>
    <dgm:pt modelId="{441D73FA-4C58-4061-A9B6-53495DECE0B4}" type="sibTrans" cxnId="{1A3928C5-A233-46A1-9089-1CF07525AE2A}">
      <dgm:prSet/>
      <dgm:spPr/>
      <dgm:t>
        <a:bodyPr/>
        <a:lstStyle/>
        <a:p>
          <a:endParaRPr lang="en-US"/>
        </a:p>
      </dgm:t>
    </dgm:pt>
    <dgm:pt modelId="{ACA5F37E-7174-9D42-B13C-39B64C9ED69A}" type="pres">
      <dgm:prSet presAssocID="{0D5B5D4F-C394-4DD3-9C0F-A1EFF9E67850}" presName="CompostProcess" presStyleCnt="0">
        <dgm:presLayoutVars>
          <dgm:dir/>
          <dgm:resizeHandles val="exact"/>
        </dgm:presLayoutVars>
      </dgm:prSet>
      <dgm:spPr/>
    </dgm:pt>
    <dgm:pt modelId="{4FE33222-A17A-C04B-AE62-95CBA40FD5F8}" type="pres">
      <dgm:prSet presAssocID="{0D5B5D4F-C394-4DD3-9C0F-A1EFF9E67850}" presName="arrow" presStyleLbl="bgShp" presStyleIdx="0" presStyleCnt="1"/>
      <dgm:spPr/>
    </dgm:pt>
    <dgm:pt modelId="{EAD9F88F-7DA9-3849-87AF-2914578D29FB}" type="pres">
      <dgm:prSet presAssocID="{0D5B5D4F-C394-4DD3-9C0F-A1EFF9E67850}" presName="linearProcess" presStyleCnt="0"/>
      <dgm:spPr/>
    </dgm:pt>
    <dgm:pt modelId="{1136B44C-8BA3-BE45-9898-02728886A09B}" type="pres">
      <dgm:prSet presAssocID="{03A9E273-8C39-4E18-8480-CB2426C86125}" presName="textNode" presStyleLbl="node1" presStyleIdx="0" presStyleCnt="3">
        <dgm:presLayoutVars>
          <dgm:bulletEnabled val="1"/>
        </dgm:presLayoutVars>
      </dgm:prSet>
      <dgm:spPr/>
    </dgm:pt>
    <dgm:pt modelId="{562B4373-6D9E-0244-9B3C-E3D21C676F70}" type="pres">
      <dgm:prSet presAssocID="{735F6F05-2063-413D-B168-660A7F585B07}" presName="sibTrans" presStyleCnt="0"/>
      <dgm:spPr/>
    </dgm:pt>
    <dgm:pt modelId="{6506DE52-457B-E54D-94C9-2DE1C1B22234}" type="pres">
      <dgm:prSet presAssocID="{D5ECF107-36AF-4163-B112-6A5E090822A9}" presName="textNode" presStyleLbl="node1" presStyleIdx="1" presStyleCnt="3">
        <dgm:presLayoutVars>
          <dgm:bulletEnabled val="1"/>
        </dgm:presLayoutVars>
      </dgm:prSet>
      <dgm:spPr/>
    </dgm:pt>
    <dgm:pt modelId="{BC7BB325-2DBB-3541-A283-8F4FBD20A788}" type="pres">
      <dgm:prSet presAssocID="{CED17F4E-977D-4FF0-9B5D-51407E4AD543}" presName="sibTrans" presStyleCnt="0"/>
      <dgm:spPr/>
    </dgm:pt>
    <dgm:pt modelId="{AAF346F2-3D16-FC46-8F8F-94E446D8DC45}" type="pres">
      <dgm:prSet presAssocID="{AA6BCDAB-C686-4E88-9837-11932E082027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1D533307-360C-482B-A760-D53AFC4540B4}" srcId="{0D5B5D4F-C394-4DD3-9C0F-A1EFF9E67850}" destId="{03A9E273-8C39-4E18-8480-CB2426C86125}" srcOrd="0" destOrd="0" parTransId="{4CF08F94-8DDC-44BA-8A16-83F2CDAD3EC4}" sibTransId="{735F6F05-2063-413D-B168-660A7F585B07}"/>
    <dgm:cxn modelId="{EE3A7528-9FF4-8944-8807-49055BC8EA97}" type="presOf" srcId="{15B6FC15-5059-4CE8-94E9-711512C2E2D8}" destId="{1136B44C-8BA3-BE45-9898-02728886A09B}" srcOrd="0" destOrd="1" presId="urn:microsoft.com/office/officeart/2005/8/layout/hProcess9"/>
    <dgm:cxn modelId="{E87E6761-1D14-1E4E-8AAA-4B2B99388838}" type="presOf" srcId="{AA6BCDAB-C686-4E88-9837-11932E082027}" destId="{AAF346F2-3D16-FC46-8F8F-94E446D8DC45}" srcOrd="0" destOrd="0" presId="urn:microsoft.com/office/officeart/2005/8/layout/hProcess9"/>
    <dgm:cxn modelId="{CEE65A47-5CCF-2C40-BF28-CED10D9AFE24}" type="presOf" srcId="{D5ECF107-36AF-4163-B112-6A5E090822A9}" destId="{6506DE52-457B-E54D-94C9-2DE1C1B22234}" srcOrd="0" destOrd="0" presId="urn:microsoft.com/office/officeart/2005/8/layout/hProcess9"/>
    <dgm:cxn modelId="{F02BF14F-5CEA-594C-9B8F-FB683D8FBBF3}" type="presOf" srcId="{0D5B5D4F-C394-4DD3-9C0F-A1EFF9E67850}" destId="{ACA5F37E-7174-9D42-B13C-39B64C9ED69A}" srcOrd="0" destOrd="0" presId="urn:microsoft.com/office/officeart/2005/8/layout/hProcess9"/>
    <dgm:cxn modelId="{9AEBFD58-A94A-4120-9F20-061D7012156E}" srcId="{03A9E273-8C39-4E18-8480-CB2426C86125}" destId="{9DEAF0EF-EB1F-4377-9E19-D590FB8C0C93}" srcOrd="1" destOrd="0" parTransId="{5246118F-6FA9-47BF-80FD-412FF5B048A3}" sibTransId="{D64477E4-4A78-4F91-B576-5AC99062D2D2}"/>
    <dgm:cxn modelId="{79E33C90-E13B-401F-BBF7-811FA5122740}" srcId="{0D5B5D4F-C394-4DD3-9C0F-A1EFF9E67850}" destId="{D5ECF107-36AF-4163-B112-6A5E090822A9}" srcOrd="1" destOrd="0" parTransId="{14FBA12B-F1B9-459D-9384-A445D26C1EEB}" sibTransId="{CED17F4E-977D-4FF0-9B5D-51407E4AD543}"/>
    <dgm:cxn modelId="{231523A9-59BC-4E61-9AF7-9AF250E392B7}" srcId="{03A9E273-8C39-4E18-8480-CB2426C86125}" destId="{15B6FC15-5059-4CE8-94E9-711512C2E2D8}" srcOrd="0" destOrd="0" parTransId="{DB57D79C-2AED-4813-8ED8-05F4778EF5F8}" sibTransId="{38118EE0-3F3A-42C7-BCA3-690AD49A7D7A}"/>
    <dgm:cxn modelId="{96DD6EAF-2835-3445-BE2C-6EF21B71AD1E}" type="presOf" srcId="{03A9E273-8C39-4E18-8480-CB2426C86125}" destId="{1136B44C-8BA3-BE45-9898-02728886A09B}" srcOrd="0" destOrd="0" presId="urn:microsoft.com/office/officeart/2005/8/layout/hProcess9"/>
    <dgm:cxn modelId="{1A3928C5-A233-46A1-9089-1CF07525AE2A}" srcId="{0D5B5D4F-C394-4DD3-9C0F-A1EFF9E67850}" destId="{AA6BCDAB-C686-4E88-9837-11932E082027}" srcOrd="2" destOrd="0" parTransId="{AA5AA53C-324D-4B67-9C09-7E0F91141CDC}" sibTransId="{441D73FA-4C58-4061-A9B6-53495DECE0B4}"/>
    <dgm:cxn modelId="{75128DD1-8EEB-CD47-B6B9-3CA524826717}" type="presOf" srcId="{9DEAF0EF-EB1F-4377-9E19-D590FB8C0C93}" destId="{1136B44C-8BA3-BE45-9898-02728886A09B}" srcOrd="0" destOrd="2" presId="urn:microsoft.com/office/officeart/2005/8/layout/hProcess9"/>
    <dgm:cxn modelId="{7CB76FD4-07D4-D048-B3F9-8CE951258C9D}" type="presParOf" srcId="{ACA5F37E-7174-9D42-B13C-39B64C9ED69A}" destId="{4FE33222-A17A-C04B-AE62-95CBA40FD5F8}" srcOrd="0" destOrd="0" presId="urn:microsoft.com/office/officeart/2005/8/layout/hProcess9"/>
    <dgm:cxn modelId="{B35DF901-1012-2F47-82FE-55DDA53FC754}" type="presParOf" srcId="{ACA5F37E-7174-9D42-B13C-39B64C9ED69A}" destId="{EAD9F88F-7DA9-3849-87AF-2914578D29FB}" srcOrd="1" destOrd="0" presId="urn:microsoft.com/office/officeart/2005/8/layout/hProcess9"/>
    <dgm:cxn modelId="{5252A35A-DD05-D94D-B7E1-A8C44C0F5967}" type="presParOf" srcId="{EAD9F88F-7DA9-3849-87AF-2914578D29FB}" destId="{1136B44C-8BA3-BE45-9898-02728886A09B}" srcOrd="0" destOrd="0" presId="urn:microsoft.com/office/officeart/2005/8/layout/hProcess9"/>
    <dgm:cxn modelId="{F792F8B6-F4FE-DF48-B1C7-62193BE5E762}" type="presParOf" srcId="{EAD9F88F-7DA9-3849-87AF-2914578D29FB}" destId="{562B4373-6D9E-0244-9B3C-E3D21C676F70}" srcOrd="1" destOrd="0" presId="urn:microsoft.com/office/officeart/2005/8/layout/hProcess9"/>
    <dgm:cxn modelId="{F41D8561-ACD3-E944-AF70-8892D26138CB}" type="presParOf" srcId="{EAD9F88F-7DA9-3849-87AF-2914578D29FB}" destId="{6506DE52-457B-E54D-94C9-2DE1C1B22234}" srcOrd="2" destOrd="0" presId="urn:microsoft.com/office/officeart/2005/8/layout/hProcess9"/>
    <dgm:cxn modelId="{11A464B7-F7AD-B94B-B676-142A051A5BDA}" type="presParOf" srcId="{EAD9F88F-7DA9-3849-87AF-2914578D29FB}" destId="{BC7BB325-2DBB-3541-A283-8F4FBD20A788}" srcOrd="3" destOrd="0" presId="urn:microsoft.com/office/officeart/2005/8/layout/hProcess9"/>
    <dgm:cxn modelId="{22F03D96-6EDA-9D42-9872-0FA9A4ED565B}" type="presParOf" srcId="{EAD9F88F-7DA9-3849-87AF-2914578D29FB}" destId="{AAF346F2-3D16-FC46-8F8F-94E446D8DC4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8FB67-F6F6-4DDE-A571-19F2877F2BF1}">
      <dsp:nvSpPr>
        <dsp:cNvPr id="0" name=""/>
        <dsp:cNvSpPr/>
      </dsp:nvSpPr>
      <dsp:spPr>
        <a:xfrm>
          <a:off x="-12565" y="712820"/>
          <a:ext cx="10515600" cy="13003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1C11A3-09EC-4DBB-A4FA-310BD27F5EF4}">
      <dsp:nvSpPr>
        <dsp:cNvPr id="0" name=""/>
        <dsp:cNvSpPr/>
      </dsp:nvSpPr>
      <dsp:spPr>
        <a:xfrm>
          <a:off x="380778" y="1005390"/>
          <a:ext cx="715170" cy="7151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6CFAC-661F-4E9D-80D3-99699454AE4E}">
      <dsp:nvSpPr>
        <dsp:cNvPr id="0" name=""/>
        <dsp:cNvSpPr/>
      </dsp:nvSpPr>
      <dsp:spPr>
        <a:xfrm>
          <a:off x="1461223" y="712820"/>
          <a:ext cx="9066942" cy="130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16" tIns="137616" rIns="137616" bIns="13761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Learn about </a:t>
          </a:r>
          <a:r>
            <a:rPr lang="en-US" sz="2500" kern="1200" dirty="0">
              <a:latin typeface="Calibri Light" panose="020F0302020204030204"/>
            </a:rPr>
            <a:t>Mooting</a:t>
          </a:r>
          <a:endParaRPr lang="en-US" sz="2500" kern="1200" dirty="0"/>
        </a:p>
      </dsp:txBody>
      <dsp:txXfrm>
        <a:off x="1461223" y="712820"/>
        <a:ext cx="9066942" cy="1300309"/>
      </dsp:txXfrm>
    </dsp:sp>
    <dsp:sp modelId="{A21C6ABA-DFB3-4D44-BD4D-E11C9C375206}">
      <dsp:nvSpPr>
        <dsp:cNvPr id="0" name=""/>
        <dsp:cNvSpPr/>
      </dsp:nvSpPr>
      <dsp:spPr>
        <a:xfrm>
          <a:off x="-12565" y="2338207"/>
          <a:ext cx="10515600" cy="13003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D35B2-77F8-42F8-959A-63858E362ECF}">
      <dsp:nvSpPr>
        <dsp:cNvPr id="0" name=""/>
        <dsp:cNvSpPr/>
      </dsp:nvSpPr>
      <dsp:spPr>
        <a:xfrm>
          <a:off x="380778" y="2630777"/>
          <a:ext cx="715170" cy="7151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DCFEB5-37A8-4E56-B041-365243D3A0A8}">
      <dsp:nvSpPr>
        <dsp:cNvPr id="0" name=""/>
        <dsp:cNvSpPr/>
      </dsp:nvSpPr>
      <dsp:spPr>
        <a:xfrm>
          <a:off x="1489292" y="2338207"/>
          <a:ext cx="9010804" cy="130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16" tIns="137616" rIns="137616" bIns="13761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Learn about the Sunshine Coast Schools Mooting Competition</a:t>
          </a:r>
        </a:p>
      </dsp:txBody>
      <dsp:txXfrm>
        <a:off x="1489292" y="2338207"/>
        <a:ext cx="9010804" cy="13003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FE3A00-BB02-5843-9B09-75964DF5078F}">
      <dsp:nvSpPr>
        <dsp:cNvPr id="0" name=""/>
        <dsp:cNvSpPr/>
      </dsp:nvSpPr>
      <dsp:spPr>
        <a:xfrm>
          <a:off x="0" y="1414710"/>
          <a:ext cx="1959074" cy="2742704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37" tIns="330200" rIns="152737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/>
            <a:t>Engage with interesting and topical legal issues</a:t>
          </a:r>
          <a:endParaRPr lang="en-US" sz="1700" kern="1200"/>
        </a:p>
      </dsp:txBody>
      <dsp:txXfrm>
        <a:off x="0" y="2456938"/>
        <a:ext cx="1959074" cy="1645622"/>
      </dsp:txXfrm>
    </dsp:sp>
    <dsp:sp modelId="{EF040713-AD5B-D946-AABF-5FE85833565A}">
      <dsp:nvSpPr>
        <dsp:cNvPr id="0" name=""/>
        <dsp:cNvSpPr/>
      </dsp:nvSpPr>
      <dsp:spPr>
        <a:xfrm>
          <a:off x="568131" y="1688980"/>
          <a:ext cx="822811" cy="822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150" tIns="12700" rIns="64150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1</a:t>
          </a:r>
        </a:p>
      </dsp:txBody>
      <dsp:txXfrm>
        <a:off x="688629" y="1809478"/>
        <a:ext cx="581815" cy="581815"/>
      </dsp:txXfrm>
    </dsp:sp>
    <dsp:sp modelId="{3496476A-DD0B-CF4B-9D95-BB8A1666C60D}">
      <dsp:nvSpPr>
        <dsp:cNvPr id="0" name=""/>
        <dsp:cNvSpPr/>
      </dsp:nvSpPr>
      <dsp:spPr>
        <a:xfrm>
          <a:off x="0" y="4157342"/>
          <a:ext cx="1959074" cy="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8A2D494-B616-8647-99B4-01842287E576}">
      <dsp:nvSpPr>
        <dsp:cNvPr id="0" name=""/>
        <dsp:cNvSpPr/>
      </dsp:nvSpPr>
      <dsp:spPr>
        <a:xfrm>
          <a:off x="2154981" y="1414710"/>
          <a:ext cx="1959074" cy="2742704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37" tIns="330200" rIns="152737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/>
            <a:t>Enhance advocacy and writing skills </a:t>
          </a:r>
          <a:endParaRPr lang="en-US" sz="1700" kern="1200"/>
        </a:p>
      </dsp:txBody>
      <dsp:txXfrm>
        <a:off x="2154981" y="2456938"/>
        <a:ext cx="1959074" cy="1645622"/>
      </dsp:txXfrm>
    </dsp:sp>
    <dsp:sp modelId="{96AFE9DC-A6F3-8641-8E55-3DC3BB06CEA4}">
      <dsp:nvSpPr>
        <dsp:cNvPr id="0" name=""/>
        <dsp:cNvSpPr/>
      </dsp:nvSpPr>
      <dsp:spPr>
        <a:xfrm>
          <a:off x="2723113" y="1688980"/>
          <a:ext cx="822811" cy="822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150" tIns="12700" rIns="64150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2</a:t>
          </a:r>
        </a:p>
      </dsp:txBody>
      <dsp:txXfrm>
        <a:off x="2843611" y="1809478"/>
        <a:ext cx="581815" cy="581815"/>
      </dsp:txXfrm>
    </dsp:sp>
    <dsp:sp modelId="{7782B8CA-B81A-4C44-982F-4C08F045B2A3}">
      <dsp:nvSpPr>
        <dsp:cNvPr id="0" name=""/>
        <dsp:cNvSpPr/>
      </dsp:nvSpPr>
      <dsp:spPr>
        <a:xfrm>
          <a:off x="2154981" y="4157342"/>
          <a:ext cx="1959074" cy="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327510-541D-CF41-9C15-081E58C77ED4}">
      <dsp:nvSpPr>
        <dsp:cNvPr id="0" name=""/>
        <dsp:cNvSpPr/>
      </dsp:nvSpPr>
      <dsp:spPr>
        <a:xfrm>
          <a:off x="4309963" y="1414710"/>
          <a:ext cx="1959074" cy="2742704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37" tIns="330200" rIns="152737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/>
            <a:t>Collaborate with peers</a:t>
          </a:r>
          <a:endParaRPr lang="en-US" sz="1700" kern="1200"/>
        </a:p>
      </dsp:txBody>
      <dsp:txXfrm>
        <a:off x="4309963" y="2456938"/>
        <a:ext cx="1959074" cy="1645622"/>
      </dsp:txXfrm>
    </dsp:sp>
    <dsp:sp modelId="{965D8794-B721-4B47-9CFE-9BA0AEFEA44F}">
      <dsp:nvSpPr>
        <dsp:cNvPr id="0" name=""/>
        <dsp:cNvSpPr/>
      </dsp:nvSpPr>
      <dsp:spPr>
        <a:xfrm>
          <a:off x="4878095" y="1688980"/>
          <a:ext cx="822811" cy="822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150" tIns="12700" rIns="64150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3</a:t>
          </a:r>
        </a:p>
      </dsp:txBody>
      <dsp:txXfrm>
        <a:off x="4998593" y="1809478"/>
        <a:ext cx="581815" cy="581815"/>
      </dsp:txXfrm>
    </dsp:sp>
    <dsp:sp modelId="{675303BA-4D16-0F4F-9591-1A7F5075B8F0}">
      <dsp:nvSpPr>
        <dsp:cNvPr id="0" name=""/>
        <dsp:cNvSpPr/>
      </dsp:nvSpPr>
      <dsp:spPr>
        <a:xfrm>
          <a:off x="4309963" y="4157342"/>
          <a:ext cx="1959074" cy="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C777C-CEAD-4E44-B18A-C0939743D733}">
      <dsp:nvSpPr>
        <dsp:cNvPr id="0" name=""/>
        <dsp:cNvSpPr/>
      </dsp:nvSpPr>
      <dsp:spPr>
        <a:xfrm>
          <a:off x="0" y="1026900"/>
          <a:ext cx="6269038" cy="455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/>
            <a:t>Stand up when judge enters room.</a:t>
          </a:r>
          <a:endParaRPr lang="en-US" sz="1900" kern="1200"/>
        </a:p>
      </dsp:txBody>
      <dsp:txXfrm>
        <a:off x="22246" y="1049146"/>
        <a:ext cx="6224546" cy="411223"/>
      </dsp:txXfrm>
    </dsp:sp>
    <dsp:sp modelId="{E3E60CC9-BFA7-44BB-8537-9205BE7745E8}">
      <dsp:nvSpPr>
        <dsp:cNvPr id="0" name=""/>
        <dsp:cNvSpPr/>
      </dsp:nvSpPr>
      <dsp:spPr>
        <a:xfrm>
          <a:off x="0" y="1537335"/>
          <a:ext cx="6269038" cy="455715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/>
            <a:t>Judge bows – everyone bows to judge. </a:t>
          </a:r>
          <a:endParaRPr lang="en-US" sz="1900" kern="1200"/>
        </a:p>
      </dsp:txBody>
      <dsp:txXfrm>
        <a:off x="22246" y="1559581"/>
        <a:ext cx="6224546" cy="411223"/>
      </dsp:txXfrm>
    </dsp:sp>
    <dsp:sp modelId="{BE87F6EA-45C9-4F85-9EA8-18CC41F24379}">
      <dsp:nvSpPr>
        <dsp:cNvPr id="0" name=""/>
        <dsp:cNvSpPr/>
      </dsp:nvSpPr>
      <dsp:spPr>
        <a:xfrm>
          <a:off x="0" y="2047770"/>
          <a:ext cx="6269038" cy="45571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/>
            <a:t>When judge sits, everyone can sit. </a:t>
          </a:r>
          <a:endParaRPr lang="en-US" sz="1900" kern="1200"/>
        </a:p>
      </dsp:txBody>
      <dsp:txXfrm>
        <a:off x="22246" y="2070016"/>
        <a:ext cx="6224546" cy="411223"/>
      </dsp:txXfrm>
    </dsp:sp>
    <dsp:sp modelId="{F69F7C8A-64F4-4C97-8E61-5FCB745E291C}">
      <dsp:nvSpPr>
        <dsp:cNvPr id="0" name=""/>
        <dsp:cNvSpPr/>
      </dsp:nvSpPr>
      <dsp:spPr>
        <a:xfrm>
          <a:off x="0" y="2558205"/>
          <a:ext cx="6269038" cy="45571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/>
            <a:t>Judge asks for appearances.</a:t>
          </a:r>
          <a:endParaRPr lang="en-US" sz="1900" kern="1200"/>
        </a:p>
      </dsp:txBody>
      <dsp:txXfrm>
        <a:off x="22246" y="2580451"/>
        <a:ext cx="6224546" cy="411223"/>
      </dsp:txXfrm>
    </dsp:sp>
    <dsp:sp modelId="{CA8AAC25-7CED-42C6-B7BE-C3D9F970C3F2}">
      <dsp:nvSpPr>
        <dsp:cNvPr id="0" name=""/>
        <dsp:cNvSpPr/>
      </dsp:nvSpPr>
      <dsp:spPr>
        <a:xfrm>
          <a:off x="0" y="3068640"/>
          <a:ext cx="6269038" cy="45571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/>
            <a:t>Senior Counsel for Defendant announces their appearance.</a:t>
          </a:r>
          <a:endParaRPr lang="en-US" sz="1900" kern="1200"/>
        </a:p>
      </dsp:txBody>
      <dsp:txXfrm>
        <a:off x="22246" y="3090886"/>
        <a:ext cx="6224546" cy="411223"/>
      </dsp:txXfrm>
    </dsp:sp>
    <dsp:sp modelId="{0F1BB3FC-B1AB-41ED-A04B-FD74CAB2BB42}">
      <dsp:nvSpPr>
        <dsp:cNvPr id="0" name=""/>
        <dsp:cNvSpPr/>
      </dsp:nvSpPr>
      <dsp:spPr>
        <a:xfrm>
          <a:off x="0" y="3579075"/>
          <a:ext cx="6269038" cy="455715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/>
            <a:t>Senior Counsel for Prosecution announces their appearance. </a:t>
          </a:r>
          <a:endParaRPr lang="en-US" sz="1900" kern="1200"/>
        </a:p>
      </dsp:txBody>
      <dsp:txXfrm>
        <a:off x="22246" y="3601321"/>
        <a:ext cx="6224546" cy="411223"/>
      </dsp:txXfrm>
    </dsp:sp>
    <dsp:sp modelId="{507CB8C1-7B44-4FE6-AC20-F924B877E12B}">
      <dsp:nvSpPr>
        <dsp:cNvPr id="0" name=""/>
        <dsp:cNvSpPr/>
      </dsp:nvSpPr>
      <dsp:spPr>
        <a:xfrm>
          <a:off x="0" y="4089510"/>
          <a:ext cx="6269038" cy="45571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Moot commences with Prosecution’s submissions. </a:t>
          </a:r>
          <a:endParaRPr lang="en-US" sz="1900" kern="1200" dirty="0"/>
        </a:p>
      </dsp:txBody>
      <dsp:txXfrm>
        <a:off x="22246" y="4111756"/>
        <a:ext cx="6224546" cy="4112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F9DD86-0C96-6747-BB2B-FC9C7E886ED1}">
      <dsp:nvSpPr>
        <dsp:cNvPr id="0" name=""/>
        <dsp:cNvSpPr/>
      </dsp:nvSpPr>
      <dsp:spPr>
        <a:xfrm>
          <a:off x="563233" y="503"/>
          <a:ext cx="2142737" cy="12856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Appearances</a:t>
          </a:r>
        </a:p>
      </dsp:txBody>
      <dsp:txXfrm>
        <a:off x="600888" y="38158"/>
        <a:ext cx="2067427" cy="1210332"/>
      </dsp:txXfrm>
    </dsp:sp>
    <dsp:sp modelId="{28E2EFBD-A0C0-E04C-8EF5-1DD92D61A4B7}">
      <dsp:nvSpPr>
        <dsp:cNvPr id="0" name=""/>
        <dsp:cNvSpPr/>
      </dsp:nvSpPr>
      <dsp:spPr>
        <a:xfrm>
          <a:off x="2894532" y="377625"/>
          <a:ext cx="454260" cy="5313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894532" y="483905"/>
        <a:ext cx="317982" cy="318838"/>
      </dsp:txXfrm>
    </dsp:sp>
    <dsp:sp modelId="{6495B64F-A2E1-0B4A-8808-723E9F527CD4}">
      <dsp:nvSpPr>
        <dsp:cNvPr id="0" name=""/>
        <dsp:cNvSpPr/>
      </dsp:nvSpPr>
      <dsp:spPr>
        <a:xfrm>
          <a:off x="3563066" y="503"/>
          <a:ext cx="2142737" cy="12856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Senior Counsel for Prosecution</a:t>
          </a:r>
        </a:p>
      </dsp:txBody>
      <dsp:txXfrm>
        <a:off x="3600721" y="38158"/>
        <a:ext cx="2067427" cy="1210332"/>
      </dsp:txXfrm>
    </dsp:sp>
    <dsp:sp modelId="{03D5BED1-3704-434F-8FD1-8EBA76B157EF}">
      <dsp:nvSpPr>
        <dsp:cNvPr id="0" name=""/>
        <dsp:cNvSpPr/>
      </dsp:nvSpPr>
      <dsp:spPr>
        <a:xfrm rot="5400000">
          <a:off x="4407305" y="1436137"/>
          <a:ext cx="454260" cy="5313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-5400000">
        <a:off x="4475016" y="1474706"/>
        <a:ext cx="318838" cy="317982"/>
      </dsp:txXfrm>
    </dsp:sp>
    <dsp:sp modelId="{07340BA5-2CA4-8540-A366-E868BE8CEF91}">
      <dsp:nvSpPr>
        <dsp:cNvPr id="0" name=""/>
        <dsp:cNvSpPr/>
      </dsp:nvSpPr>
      <dsp:spPr>
        <a:xfrm>
          <a:off x="3563066" y="2143241"/>
          <a:ext cx="2142737" cy="12856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Junior Counsel for Prosecution</a:t>
          </a:r>
        </a:p>
      </dsp:txBody>
      <dsp:txXfrm>
        <a:off x="3600721" y="2180896"/>
        <a:ext cx="2067427" cy="1210332"/>
      </dsp:txXfrm>
    </dsp:sp>
    <dsp:sp modelId="{2E14FE26-F1AD-7149-BAD1-F4F4861493AD}">
      <dsp:nvSpPr>
        <dsp:cNvPr id="0" name=""/>
        <dsp:cNvSpPr/>
      </dsp:nvSpPr>
      <dsp:spPr>
        <a:xfrm rot="10800000">
          <a:off x="2920245" y="2520363"/>
          <a:ext cx="454260" cy="5313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3056523" y="2626643"/>
        <a:ext cx="317982" cy="318838"/>
      </dsp:txXfrm>
    </dsp:sp>
    <dsp:sp modelId="{505AE500-8B8B-4949-894D-8B66240A3731}">
      <dsp:nvSpPr>
        <dsp:cNvPr id="0" name=""/>
        <dsp:cNvSpPr/>
      </dsp:nvSpPr>
      <dsp:spPr>
        <a:xfrm>
          <a:off x="563233" y="2143241"/>
          <a:ext cx="2142737" cy="12856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Senior Counsel for </a:t>
          </a:r>
          <a:r>
            <a:rPr lang="en-US" sz="2400" kern="1200" dirty="0" err="1"/>
            <a:t>Defence</a:t>
          </a:r>
          <a:endParaRPr lang="en-US" sz="2400" kern="1200" dirty="0"/>
        </a:p>
      </dsp:txBody>
      <dsp:txXfrm>
        <a:off x="600888" y="2180896"/>
        <a:ext cx="2067427" cy="1210332"/>
      </dsp:txXfrm>
    </dsp:sp>
    <dsp:sp modelId="{4464AC95-96E8-AB49-9A95-53E7EC578FE8}">
      <dsp:nvSpPr>
        <dsp:cNvPr id="0" name=""/>
        <dsp:cNvSpPr/>
      </dsp:nvSpPr>
      <dsp:spPr>
        <a:xfrm rot="5400000">
          <a:off x="1407472" y="3578875"/>
          <a:ext cx="454260" cy="5313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-5400000">
        <a:off x="1475183" y="3617444"/>
        <a:ext cx="318838" cy="317982"/>
      </dsp:txXfrm>
    </dsp:sp>
    <dsp:sp modelId="{AB2F2C52-7656-314F-AFF7-7E30065DB6B8}">
      <dsp:nvSpPr>
        <dsp:cNvPr id="0" name=""/>
        <dsp:cNvSpPr/>
      </dsp:nvSpPr>
      <dsp:spPr>
        <a:xfrm>
          <a:off x="563233" y="4285978"/>
          <a:ext cx="2142737" cy="12856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Junior Counsel for </a:t>
          </a:r>
          <a:r>
            <a:rPr lang="en-US" sz="2400" kern="1200" dirty="0" err="1"/>
            <a:t>Defence</a:t>
          </a:r>
          <a:endParaRPr lang="en-US" sz="2400" kern="1200" dirty="0"/>
        </a:p>
      </dsp:txBody>
      <dsp:txXfrm>
        <a:off x="600888" y="4323633"/>
        <a:ext cx="2067427" cy="1210332"/>
      </dsp:txXfrm>
    </dsp:sp>
    <dsp:sp modelId="{716A76C6-FEE2-3442-A48C-CB722356A1C1}">
      <dsp:nvSpPr>
        <dsp:cNvPr id="0" name=""/>
        <dsp:cNvSpPr/>
      </dsp:nvSpPr>
      <dsp:spPr>
        <a:xfrm>
          <a:off x="2894532" y="4663100"/>
          <a:ext cx="454260" cy="5313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894532" y="4769380"/>
        <a:ext cx="317982" cy="318838"/>
      </dsp:txXfrm>
    </dsp:sp>
    <dsp:sp modelId="{43C61D41-8169-3144-9CE3-4F9FF4C43549}">
      <dsp:nvSpPr>
        <dsp:cNvPr id="0" name=""/>
        <dsp:cNvSpPr/>
      </dsp:nvSpPr>
      <dsp:spPr>
        <a:xfrm>
          <a:off x="3563066" y="4285978"/>
          <a:ext cx="2142737" cy="12856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NO right of reply</a:t>
          </a:r>
        </a:p>
      </dsp:txBody>
      <dsp:txXfrm>
        <a:off x="3600721" y="4323633"/>
        <a:ext cx="2067427" cy="12103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D0491-AB88-42CC-9D8C-BFBF86270159}">
      <dsp:nvSpPr>
        <dsp:cNvPr id="0" name=""/>
        <dsp:cNvSpPr/>
      </dsp:nvSpPr>
      <dsp:spPr>
        <a:xfrm>
          <a:off x="0" y="68859"/>
          <a:ext cx="6586489" cy="86872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 Light" panose="020F0302020204030204"/>
            </a:rPr>
            <a:t>Watch the time: 20</a:t>
          </a:r>
          <a:r>
            <a:rPr lang="en-US" sz="2000" kern="1200"/>
            <a:t> </a:t>
          </a:r>
          <a:r>
            <a:rPr lang="en-US" sz="2000" kern="1200">
              <a:latin typeface="Calibri Light" panose="020F0302020204030204"/>
            </a:rPr>
            <a:t>mins/team</a:t>
          </a:r>
          <a:r>
            <a:rPr lang="en-US" sz="2000" kern="1200"/>
            <a:t>; </a:t>
          </a:r>
          <a:r>
            <a:rPr lang="en-US" sz="2000" kern="1200">
              <a:latin typeface="Calibri Light" panose="020F0302020204030204"/>
            </a:rPr>
            <a:t>at least 7 mins/</a:t>
          </a:r>
          <a:r>
            <a:rPr lang="en-US" sz="2000" kern="1200"/>
            <a:t>speaker.</a:t>
          </a:r>
          <a:r>
            <a:rPr lang="en-US" sz="2000" kern="1200">
              <a:latin typeface="Calibri Light" panose="020F0302020204030204"/>
            </a:rPr>
            <a:t> </a:t>
          </a:r>
          <a:endParaRPr lang="en-US" sz="2000" kern="1200"/>
        </a:p>
      </dsp:txBody>
      <dsp:txXfrm>
        <a:off x="42408" y="111267"/>
        <a:ext cx="6501673" cy="783909"/>
      </dsp:txXfrm>
    </dsp:sp>
    <dsp:sp modelId="{DA5FD284-4F30-43FE-82A7-4270D932F58E}">
      <dsp:nvSpPr>
        <dsp:cNvPr id="0" name=""/>
        <dsp:cNvSpPr/>
      </dsp:nvSpPr>
      <dsp:spPr>
        <a:xfrm>
          <a:off x="0" y="995184"/>
          <a:ext cx="6586489" cy="86872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Team members may communicate with each other using notes. </a:t>
          </a:r>
        </a:p>
      </dsp:txBody>
      <dsp:txXfrm>
        <a:off x="42408" y="1037592"/>
        <a:ext cx="6501673" cy="783909"/>
      </dsp:txXfrm>
    </dsp:sp>
    <dsp:sp modelId="{58EBFB0D-736E-4C34-9EA3-C80C1D4F5202}">
      <dsp:nvSpPr>
        <dsp:cNvPr id="0" name=""/>
        <dsp:cNvSpPr/>
      </dsp:nvSpPr>
      <dsp:spPr>
        <a:xfrm>
          <a:off x="0" y="1921509"/>
          <a:ext cx="6586489" cy="86872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Competitors will be given a 1 minute warning before their time expires.</a:t>
          </a:r>
          <a:r>
            <a:rPr lang="en-US" sz="2000" kern="1200">
              <a:latin typeface="Calibri Light" panose="020F0302020204030204"/>
            </a:rPr>
            <a:t> </a:t>
          </a:r>
        </a:p>
      </dsp:txBody>
      <dsp:txXfrm>
        <a:off x="42408" y="1963917"/>
        <a:ext cx="6501673" cy="783909"/>
      </dsp:txXfrm>
    </dsp:sp>
    <dsp:sp modelId="{FF7AF5EA-FA83-403F-B76C-CA25A6C8BC5B}">
      <dsp:nvSpPr>
        <dsp:cNvPr id="0" name=""/>
        <dsp:cNvSpPr/>
      </dsp:nvSpPr>
      <dsp:spPr>
        <a:xfrm>
          <a:off x="0" y="2847834"/>
          <a:ext cx="6586489" cy="86872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When time expires, you must stop talking.</a:t>
          </a:r>
          <a:r>
            <a:rPr lang="en-US" sz="2000" kern="1200">
              <a:latin typeface="Calibri Light" panose="020F0302020204030204"/>
            </a:rPr>
            <a:t> </a:t>
          </a:r>
          <a:endParaRPr lang="en-US" sz="2000" kern="1200"/>
        </a:p>
      </dsp:txBody>
      <dsp:txXfrm>
        <a:off x="42408" y="2890242"/>
        <a:ext cx="6501673" cy="7839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A6854-9A76-4003-9F9C-D1451B6E8755}">
      <dsp:nvSpPr>
        <dsp:cNvPr id="0" name=""/>
        <dsp:cNvSpPr/>
      </dsp:nvSpPr>
      <dsp:spPr>
        <a:xfrm>
          <a:off x="0" y="4597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77D7EB-BFAF-4F30-9377-4F8BBE49BF69}">
      <dsp:nvSpPr>
        <dsp:cNvPr id="0" name=""/>
        <dsp:cNvSpPr/>
      </dsp:nvSpPr>
      <dsp:spPr>
        <a:xfrm>
          <a:off x="296259" y="224956"/>
          <a:ext cx="538654" cy="5386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E6B774-3E88-48E0-BC72-EF4D79B9F3E9}">
      <dsp:nvSpPr>
        <dsp:cNvPr id="0" name=""/>
        <dsp:cNvSpPr/>
      </dsp:nvSpPr>
      <dsp:spPr>
        <a:xfrm>
          <a:off x="1131174" y="4597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Speak loudly, clearly, confidently and SLOWLY</a:t>
          </a:r>
        </a:p>
      </dsp:txBody>
      <dsp:txXfrm>
        <a:off x="1131174" y="4597"/>
        <a:ext cx="5382429" cy="979371"/>
      </dsp:txXfrm>
    </dsp:sp>
    <dsp:sp modelId="{688EF3E0-6963-4069-B2C6-E9C3E0D60CCF}">
      <dsp:nvSpPr>
        <dsp:cNvPr id="0" name=""/>
        <dsp:cNvSpPr/>
      </dsp:nvSpPr>
      <dsp:spPr>
        <a:xfrm>
          <a:off x="0" y="1228812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83D82-29C3-4EC9-A04F-0A77084EE51A}">
      <dsp:nvSpPr>
        <dsp:cNvPr id="0" name=""/>
        <dsp:cNvSpPr/>
      </dsp:nvSpPr>
      <dsp:spPr>
        <a:xfrm>
          <a:off x="296259" y="1449171"/>
          <a:ext cx="538654" cy="5386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7C3522-709A-422E-B222-185FBB7FA47C}">
      <dsp:nvSpPr>
        <dsp:cNvPr id="0" name=""/>
        <dsp:cNvSpPr/>
      </dsp:nvSpPr>
      <dsp:spPr>
        <a:xfrm>
          <a:off x="1131174" y="1228812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Avoid reading a pre-prepared script</a:t>
          </a:r>
        </a:p>
      </dsp:txBody>
      <dsp:txXfrm>
        <a:off x="1131174" y="1228812"/>
        <a:ext cx="5382429" cy="979371"/>
      </dsp:txXfrm>
    </dsp:sp>
    <dsp:sp modelId="{876EAD34-CE6E-4EBB-BA14-7CEDD4B515E3}">
      <dsp:nvSpPr>
        <dsp:cNvPr id="0" name=""/>
        <dsp:cNvSpPr/>
      </dsp:nvSpPr>
      <dsp:spPr>
        <a:xfrm>
          <a:off x="0" y="2453027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6C51C1-C754-4C38-AA8D-52C61A581916}">
      <dsp:nvSpPr>
        <dsp:cNvPr id="0" name=""/>
        <dsp:cNvSpPr/>
      </dsp:nvSpPr>
      <dsp:spPr>
        <a:xfrm>
          <a:off x="296259" y="2673385"/>
          <a:ext cx="538654" cy="5386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B080D1-7BAE-491D-B5E4-E277FE6B7D67}">
      <dsp:nvSpPr>
        <dsp:cNvPr id="0" name=""/>
        <dsp:cNvSpPr/>
      </dsp:nvSpPr>
      <dsp:spPr>
        <a:xfrm>
          <a:off x="1131174" y="2453027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Know the issues and know the law </a:t>
          </a:r>
        </a:p>
      </dsp:txBody>
      <dsp:txXfrm>
        <a:off x="1131174" y="2453027"/>
        <a:ext cx="5382429" cy="979371"/>
      </dsp:txXfrm>
    </dsp:sp>
    <dsp:sp modelId="{05433059-694E-4B3A-A633-C0E2E9A3E2BB}">
      <dsp:nvSpPr>
        <dsp:cNvPr id="0" name=""/>
        <dsp:cNvSpPr/>
      </dsp:nvSpPr>
      <dsp:spPr>
        <a:xfrm>
          <a:off x="0" y="3677241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91E99-9039-4E3B-B9CE-75BDBAE49375}">
      <dsp:nvSpPr>
        <dsp:cNvPr id="0" name=""/>
        <dsp:cNvSpPr/>
      </dsp:nvSpPr>
      <dsp:spPr>
        <a:xfrm>
          <a:off x="296259" y="3897600"/>
          <a:ext cx="538654" cy="5386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A27F5-BABD-4A5C-9C33-83404A073CE7}">
      <dsp:nvSpPr>
        <dsp:cNvPr id="0" name=""/>
        <dsp:cNvSpPr/>
      </dsp:nvSpPr>
      <dsp:spPr>
        <a:xfrm>
          <a:off x="1131174" y="3677241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Be courteous to the judge and opposition at all times </a:t>
          </a:r>
        </a:p>
      </dsp:txBody>
      <dsp:txXfrm>
        <a:off x="1131174" y="3677241"/>
        <a:ext cx="5382429" cy="979371"/>
      </dsp:txXfrm>
    </dsp:sp>
    <dsp:sp modelId="{7CF0201E-1C01-4685-9A3B-492BBC8140F5}">
      <dsp:nvSpPr>
        <dsp:cNvPr id="0" name=""/>
        <dsp:cNvSpPr/>
      </dsp:nvSpPr>
      <dsp:spPr>
        <a:xfrm>
          <a:off x="0" y="4901456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8C1CD8-498E-48EE-9CC1-BB4553354FFD}">
      <dsp:nvSpPr>
        <dsp:cNvPr id="0" name=""/>
        <dsp:cNvSpPr/>
      </dsp:nvSpPr>
      <dsp:spPr>
        <a:xfrm>
          <a:off x="296259" y="5121814"/>
          <a:ext cx="538654" cy="53865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7ACC57-F4FF-4F5B-82DD-CFBF1E1D7FD9}">
      <dsp:nvSpPr>
        <dsp:cNvPr id="0" name=""/>
        <dsp:cNvSpPr/>
      </dsp:nvSpPr>
      <dsp:spPr>
        <a:xfrm>
          <a:off x="1131174" y="4901456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Feel free to disagree with the judge but do so </a:t>
          </a:r>
          <a:r>
            <a:rPr lang="en-US" sz="1900" i="1" kern="1200"/>
            <a:t>respectfully </a:t>
          </a:r>
          <a:endParaRPr lang="en-US" sz="1900" kern="1200"/>
        </a:p>
      </dsp:txBody>
      <dsp:txXfrm>
        <a:off x="1131174" y="4901456"/>
        <a:ext cx="5382429" cy="9793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1C3591-BE5A-4927-9B56-CA33D7AB2A34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EA3BA-A1EF-4349-A898-867AC8192E7F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0B67B1-4B21-46CA-8A52-9AF9F3D0D0F1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Eye contact!!</a:t>
          </a:r>
        </a:p>
      </dsp:txBody>
      <dsp:txXfrm>
        <a:off x="1429899" y="2442"/>
        <a:ext cx="5083704" cy="1238008"/>
      </dsp:txXfrm>
    </dsp:sp>
    <dsp:sp modelId="{421E8D8D-19F1-4097-9737-8AAFD0671D91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E7E48-73AC-49AF-A4E2-855045421F5A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D575DF-C92F-48F4-8B90-75CF5DD548F7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Signposting</a:t>
          </a:r>
        </a:p>
      </dsp:txBody>
      <dsp:txXfrm>
        <a:off x="1429899" y="1549953"/>
        <a:ext cx="5083704" cy="1238008"/>
      </dsp:txXfrm>
    </dsp:sp>
    <dsp:sp modelId="{57A38FF5-F76A-48D3-871E-1A951CFBA1A1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59A8E7-4EBB-4658-BEE8-456FA65889A3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90FC3-36A4-4D87-BE75-0AD33C6EA8F3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Anticipate your opponent’s arguments (respond to their submissions)</a:t>
          </a:r>
        </a:p>
      </dsp:txBody>
      <dsp:txXfrm>
        <a:off x="1429899" y="3097464"/>
        <a:ext cx="5083704" cy="1238008"/>
      </dsp:txXfrm>
    </dsp:sp>
    <dsp:sp modelId="{411A9708-EE86-43B7-8BFB-11B3E95C66E9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353A24-8F53-4BB5-84D2-205FA83DBA37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A84C2-0E69-42FD-B165-B97FA21731D2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Bring the judge/s back to the submissions</a:t>
          </a:r>
        </a:p>
      </dsp:txBody>
      <dsp:txXfrm>
        <a:off x="1429899" y="4644974"/>
        <a:ext cx="5083704" cy="12380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E33222-A17A-C04B-AE62-95CBA40FD5F8}">
      <dsp:nvSpPr>
        <dsp:cNvPr id="0" name=""/>
        <dsp:cNvSpPr/>
      </dsp:nvSpPr>
      <dsp:spPr>
        <a:xfrm>
          <a:off x="470177" y="0"/>
          <a:ext cx="5328682" cy="557212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136B44C-8BA3-BE45-9898-02728886A09B}">
      <dsp:nvSpPr>
        <dsp:cNvPr id="0" name=""/>
        <dsp:cNvSpPr/>
      </dsp:nvSpPr>
      <dsp:spPr>
        <a:xfrm>
          <a:off x="6734" y="1671637"/>
          <a:ext cx="2017846" cy="222885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Preliminary Rounds: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1 x Prosecution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1 x </a:t>
          </a:r>
          <a:r>
            <a:rPr lang="en-US" sz="1900" kern="1200" dirty="0" err="1"/>
            <a:t>Defence</a:t>
          </a:r>
          <a:endParaRPr lang="en-US" sz="1900" kern="1200" dirty="0"/>
        </a:p>
      </dsp:txBody>
      <dsp:txXfrm>
        <a:off x="105237" y="1770140"/>
        <a:ext cx="1820840" cy="2031844"/>
      </dsp:txXfrm>
    </dsp:sp>
    <dsp:sp modelId="{6506DE52-457B-E54D-94C9-2DE1C1B22234}">
      <dsp:nvSpPr>
        <dsp:cNvPr id="0" name=""/>
        <dsp:cNvSpPr/>
      </dsp:nvSpPr>
      <dsp:spPr>
        <a:xfrm>
          <a:off x="2125595" y="1671637"/>
          <a:ext cx="2017846" cy="222885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74641"/>
                <a:satOff val="-3128"/>
                <a:lumOff val="132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74641"/>
                <a:satOff val="-3128"/>
                <a:lumOff val="132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74641"/>
                <a:satOff val="-3128"/>
                <a:lumOff val="132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Four winning teams will progress to the semi finals</a:t>
          </a:r>
        </a:p>
      </dsp:txBody>
      <dsp:txXfrm>
        <a:off x="2224098" y="1770140"/>
        <a:ext cx="1820840" cy="2031844"/>
      </dsp:txXfrm>
    </dsp:sp>
    <dsp:sp modelId="{AAF346F2-3D16-FC46-8F8F-94E446D8DC45}">
      <dsp:nvSpPr>
        <dsp:cNvPr id="0" name=""/>
        <dsp:cNvSpPr/>
      </dsp:nvSpPr>
      <dsp:spPr>
        <a:xfrm>
          <a:off x="4244457" y="1671637"/>
          <a:ext cx="2017846" cy="222885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Two winning teams will progress to the grand final</a:t>
          </a:r>
        </a:p>
      </dsp:txBody>
      <dsp:txXfrm>
        <a:off x="4342960" y="1770140"/>
        <a:ext cx="1820840" cy="2031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EC933-130B-9E4A-9293-9B7FE707EAE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37333-CB96-BF47-B121-D132EC619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869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59A78-B854-4ACE-97AF-C3BF801D89C5}" type="datetimeFigureOut">
              <a:rPr lang="en-AU" smtClean="0"/>
              <a:t>26/02/2024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D82C5-2205-4579-9B47-EBD00834E6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497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D82C5-2205-4579-9B47-EBD00834E62C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0292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D82C5-2205-4579-9B47-EBD00834E62C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4866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D82C5-2205-4579-9B47-EBD00834E62C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5633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D82C5-2205-4579-9B47-EBD00834E62C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6247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D82C5-2205-4579-9B47-EBD00834E62C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8312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D82C5-2205-4579-9B47-EBD00834E62C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8682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D82C5-2205-4579-9B47-EBD00834E62C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5105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D82C5-2205-4579-9B47-EBD00834E62C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0805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D82C5-2205-4579-9B47-EBD00834E62C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5519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D82C5-2205-4579-9B47-EBD00834E62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886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D82C5-2205-4579-9B47-EBD00834E62C}" type="slidenum">
              <a:rPr lang="en-AU" smtClean="0"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5155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D82C5-2205-4579-9B47-EBD00834E62C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6037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D82C5-2205-4579-9B47-EBD00834E62C}" type="slidenum">
              <a:rPr lang="en-AU" smtClean="0"/>
              <a:t>45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5896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D82C5-2205-4579-9B47-EBD00834E62C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0008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D82C5-2205-4579-9B47-EBD00834E62C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5864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D82C5-2205-4579-9B47-EBD00834E62C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8259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D82C5-2205-4579-9B47-EBD00834E62C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338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D82C5-2205-4579-9B47-EBD00834E62C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2353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D82C5-2205-4579-9B47-EBD00834E62C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9539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D82C5-2205-4579-9B47-EBD00834E62C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1340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A10D1-07A1-20B4-E951-F09F46688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6E64FB-9580-7E13-6A36-1360F0A3D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2539A-3EC4-EF56-042B-40C18550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9B2-E5A9-7D40-8315-2434316FDC0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3B694-47C8-47DD-ED02-A1AF4E6AF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AADF2-923D-DD66-03D0-8AB2AF084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3ACC-D4AD-BD43-A6D6-B976B263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5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0F016-A872-79B7-6E13-0F4D7096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30D02-7D2E-3637-AE8C-86DB25C81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444E9-D8DC-541D-C277-678BD742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9B2-E5A9-7D40-8315-2434316FDC0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463D7-76A8-F618-ABE1-7F8A5A3F0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353C0-4673-4A46-4E98-1341FF63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3ACC-D4AD-BD43-A6D6-B976B263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63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51A056-0EC3-C2E7-6CD1-419673D8F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C8B5F-71F1-8258-5CC7-F1C69051E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13B4F-7099-E741-23FE-B6BFDD348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9B2-E5A9-7D40-8315-2434316FDC0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27FD7-4FBB-F427-FD72-8EE915F5C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F5285-34A7-E86B-8C38-8E82CC68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3ACC-D4AD-BD43-A6D6-B976B263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72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793B1-5B6B-337F-73D1-B0AE12A86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6AE23-E284-1CB3-DEA2-F49370C76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30881-C7F2-9F02-B7E2-56CE20012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9B2-E5A9-7D40-8315-2434316FDC0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32287-F736-9635-A886-B74D555E0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017ED-C541-DCCB-99E6-8507CCECA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3ACC-D4AD-BD43-A6D6-B976B263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9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3501F-E62B-2964-2223-52DF1EC99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5D996-5FEA-5E0C-E1D9-93BFD9611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B0FD9-473C-8A85-7688-0B989CA98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9B2-E5A9-7D40-8315-2434316FDC0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12A10-F180-FAAE-A1B6-6971544D5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0C35F-8A07-6513-3647-308F9654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3ACC-D4AD-BD43-A6D6-B976B263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76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84555-DA43-3EB7-B53C-D11E56EF0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CC297-DB9C-32CE-A6C7-2AAA5431A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1F756-9DDB-F611-99B0-C9B71DBAC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A6B94-F63B-8CF8-5137-5BFC0F73E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9B2-E5A9-7D40-8315-2434316FDC0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6C4666-BEF0-2E7C-4346-32535E470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D0107-6A91-1820-51F5-54A77427A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3ACC-D4AD-BD43-A6D6-B976B263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6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26BA5-C782-F104-C8B4-8E7539327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0F295-5DA6-BA50-C808-77EB85DD2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089E95-0811-DFD1-2061-F6DFEA871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BF5C3C-4869-3961-1CE6-A65108B9D1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B234A1-E4C8-07F5-277D-259EE38B5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DEFD33-BBD9-01D9-CC52-0AA970F5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9B2-E5A9-7D40-8315-2434316FDC0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5BA09B-60D9-5E76-C472-1516BF3F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7FD278-F18F-346B-D830-84E000AA8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3ACC-D4AD-BD43-A6D6-B976B263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83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98F70-C56B-ACD0-A044-E33370A8D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52633-02CD-5BA3-5802-0BB6AD96E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9B2-E5A9-7D40-8315-2434316FDC0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D3C951-66A3-C07D-6AAC-35D5DB695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46387B-CF65-648E-4490-209BBE1F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3ACC-D4AD-BD43-A6D6-B976B263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90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25AB27-07DE-F291-78C6-D5786950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9B2-E5A9-7D40-8315-2434316FDC0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7567AE-B3AD-E1C4-6085-2B89DB497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8AA7F-DDF0-2F50-1B43-FC7BB2B8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3ACC-D4AD-BD43-A6D6-B976B263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7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073-5F4B-967A-9D8F-2AF32EAC0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B5160-F0E3-A6AB-158A-75164249A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65E12-416D-F797-287D-F6D030649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A1BF6-716B-E2F7-940C-150CEAA71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9B2-E5A9-7D40-8315-2434316FDC0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D435C-D837-AA75-91D7-967E51AC9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E6F25E-638F-BCB4-15D7-2243BD004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3ACC-D4AD-BD43-A6D6-B976B263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10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0443-FD9B-23F8-FEAD-8CFCB2BEC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BC9F0C-BD7D-BB62-759F-2957EB2CF6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CDB18-F9B8-B0B5-2677-0650B34F0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D3527-DF2D-7C9A-0497-131A3A44A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39B2-E5A9-7D40-8315-2434316FDC0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99C38-37CA-83E5-6212-EB56081E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DDCDF8-8D06-B98F-AB4F-6208C079F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3ACC-D4AD-BD43-A6D6-B976B263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83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8B66DD-BA37-63D5-C444-5BF19377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A5FAF-FF98-D331-F4E2-69FBF39FA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489E7-5047-3607-9936-2C2FE353F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F39B2-E5A9-7D40-8315-2434316FDC0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1230B-6D04-92CA-A1E2-57B60F4C6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2FEFE-EA85-98AE-92CE-4941244C0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E3ACC-D4AD-BD43-A6D6-B976B263CD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0C824B-A997-B1BD-9643-75AD5616A76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43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highschoolmooting@usc.edu.au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c.edu.au/connect/schools-engagement/on-campus/sunshine-coast-schools-mooting-competitio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cbrown@scgs.qld.edu.au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hyperlink" Target="mailto:bprincehorn@scgs.qld.edu.au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lharris@usc.edu.a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72171"/>
            <a:ext cx="12192000" cy="1785429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Tahoma" charset="0"/>
              </a:rPr>
              <a:t>Information Session</a:t>
            </a:r>
            <a:br>
              <a:rPr lang="en-US" sz="4400" b="1" dirty="0">
                <a:latin typeface="Tahoma" charset="0"/>
              </a:rPr>
            </a:b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4747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Sunshine Coast Schools Mooting Competition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28020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Leon Harris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Clinical Legal Educator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23" y="5197369"/>
            <a:ext cx="1433443" cy="130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50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973" y="373160"/>
            <a:ext cx="7171738" cy="1325563"/>
          </a:xfrm>
        </p:spPr>
        <p:txBody>
          <a:bodyPr/>
          <a:lstStyle/>
          <a:p>
            <a:r>
              <a:rPr lang="en-US" dirty="0"/>
              <a:t>How to choose a team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41967" y="1690688"/>
            <a:ext cx="5578257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Mooting requires teamwork</a:t>
            </a:r>
          </a:p>
          <a:p>
            <a:r>
              <a:rPr lang="en-US" dirty="0"/>
              <a:t>Team members need to be able to work together</a:t>
            </a:r>
          </a:p>
          <a:p>
            <a:r>
              <a:rPr lang="en-US" dirty="0"/>
              <a:t>A team of 3 might work better than a team of 5 in some cases</a:t>
            </a:r>
          </a:p>
          <a:p>
            <a:r>
              <a:rPr lang="en-US" dirty="0"/>
              <a:t>Teams could be all year 11, all year 12 or a mixture</a:t>
            </a:r>
          </a:p>
          <a:p>
            <a:r>
              <a:rPr lang="en-US" dirty="0"/>
              <a:t>At least 3 team members means there is a backup speaker</a:t>
            </a:r>
          </a:p>
          <a:p>
            <a:r>
              <a:rPr lang="en-US" dirty="0">
                <a:solidFill>
                  <a:srgbClr val="FF0000"/>
                </a:solidFill>
              </a:rPr>
              <a:t>All team members should be prepared to speak!</a:t>
            </a:r>
          </a:p>
        </p:txBody>
      </p:sp>
      <p:pic>
        <p:nvPicPr>
          <p:cNvPr id="7" name="Picture 7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A3DD32CD-C58C-4BAB-97E9-930C9FCE86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27773" y="2372810"/>
            <a:ext cx="4048282" cy="3449248"/>
          </a:xfrm>
        </p:spPr>
      </p:pic>
    </p:spTree>
    <p:extLst>
      <p:ext uri="{BB962C8B-B14F-4D97-AF65-F5344CB8AC3E}">
        <p14:creationId xmlns:p14="http://schemas.microsoft.com/office/powerpoint/2010/main" val="1386220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indoor, sitting, table, front&#10;&#10;Description generated with very high confidence">
            <a:extLst>
              <a:ext uri="{FF2B5EF4-FFF2-40B4-BE49-F238E27FC236}">
                <a16:creationId xmlns:a16="http://schemas.microsoft.com/office/drawing/2014/main" id="{91EF0E5F-EEFB-4128-B874-25998360F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79" t="9323" r="88" b="183"/>
          <a:stretch/>
        </p:blipFill>
        <p:spPr>
          <a:xfrm>
            <a:off x="5562469" y="2581154"/>
            <a:ext cx="6626725" cy="42678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3FEE13-C036-4A35-B52F-698927846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829" y="457723"/>
            <a:ext cx="5612002" cy="11461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Other important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08900-AFF3-4D1C-9B1E-5535D08146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0990" y="2059856"/>
            <a:ext cx="3603171" cy="36396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Coach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Librarian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Legal Studies teacher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Parent/ Guardian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Australian Legal Dictionary and other law textbooks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Mooting Convenors</a:t>
            </a:r>
          </a:p>
        </p:txBody>
      </p:sp>
    </p:spTree>
    <p:extLst>
      <p:ext uri="{BB962C8B-B14F-4D97-AF65-F5344CB8AC3E}">
        <p14:creationId xmlns:p14="http://schemas.microsoft.com/office/powerpoint/2010/main" val="4187951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15125"/>
          </a:xfrm>
        </p:spPr>
        <p:txBody>
          <a:bodyPr/>
          <a:lstStyle/>
          <a:p>
            <a:pPr algn="ctr"/>
            <a:r>
              <a:rPr lang="en-US" dirty="0"/>
              <a:t>Coaching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02433" y="1716895"/>
            <a:ext cx="5157787" cy="823912"/>
          </a:xfrm>
        </p:spPr>
        <p:txBody>
          <a:bodyPr/>
          <a:lstStyle/>
          <a:p>
            <a:r>
              <a:rPr lang="en-US" dirty="0"/>
              <a:t>What is the Coach’s role?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102432" y="2526876"/>
            <a:ext cx="5157787" cy="3684588"/>
          </a:xfrm>
        </p:spPr>
        <p:txBody>
          <a:bodyPr/>
          <a:lstStyle/>
          <a:p>
            <a:r>
              <a:rPr lang="en-US" dirty="0"/>
              <a:t>To support team</a:t>
            </a:r>
          </a:p>
          <a:p>
            <a:r>
              <a:rPr lang="en-US" dirty="0"/>
              <a:t>Research guidance</a:t>
            </a:r>
          </a:p>
          <a:p>
            <a:r>
              <a:rPr lang="en-US" dirty="0"/>
              <a:t>Assist team to understanding concepts</a:t>
            </a:r>
          </a:p>
          <a:p>
            <a:r>
              <a:rPr lang="en-US" dirty="0"/>
              <a:t>Basic proof reading</a:t>
            </a:r>
          </a:p>
          <a:p>
            <a:r>
              <a:rPr lang="en-US" dirty="0"/>
              <a:t>Liaise with Mooting Convenors</a:t>
            </a:r>
          </a:p>
          <a:p>
            <a:r>
              <a:rPr lang="en-US" dirty="0"/>
              <a:t>Timekeeping (if required)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7260220" y="1681163"/>
            <a:ext cx="5183188" cy="823912"/>
          </a:xfrm>
        </p:spPr>
        <p:txBody>
          <a:bodyPr/>
          <a:lstStyle/>
          <a:p>
            <a:r>
              <a:rPr lang="en-US" dirty="0"/>
              <a:t>What is NOT the coach’s role?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7260220" y="2505075"/>
            <a:ext cx="5183188" cy="3684588"/>
          </a:xfrm>
        </p:spPr>
        <p:txBody>
          <a:bodyPr/>
          <a:lstStyle/>
          <a:p>
            <a:r>
              <a:rPr lang="en-US" dirty="0"/>
              <a:t>To write submissions for the team!</a:t>
            </a:r>
          </a:p>
        </p:txBody>
      </p:sp>
    </p:spTree>
    <p:extLst>
      <p:ext uri="{BB962C8B-B14F-4D97-AF65-F5344CB8AC3E}">
        <p14:creationId xmlns:p14="http://schemas.microsoft.com/office/powerpoint/2010/main" val="1878641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1669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How to start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76031" y="963877"/>
            <a:ext cx="6377769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/>
              <a:t>Know the scenario and the law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/>
              <a:t>Using the law, work out the issues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/>
              <a:t>Do extra reading/research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/>
              <a:t>Once you have the issues, go back to the law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/>
              <a:t>Re-read the scenario over and over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/>
              <a:t>Don’t forget – you will be preparing both sides of the case</a:t>
            </a:r>
          </a:p>
        </p:txBody>
      </p:sp>
      <p:pic>
        <p:nvPicPr>
          <p:cNvPr id="1026" name="Picture 2" descr="Image result for spongebob writing png">
            <a:extLst>
              <a:ext uri="{FF2B5EF4-FFF2-40B4-BE49-F238E27FC236}">
                <a16:creationId xmlns:a16="http://schemas.microsoft.com/office/drawing/2014/main" id="{6BDCD458-421B-4C70-8423-6A485D98C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02" b="93115" l="9186" r="90814">
                        <a14:foregroundMark x1="64767" y1="51803" x2="66860" y2="58470"/>
                        <a14:foregroundMark x1="66860" y1="58470" x2="67558" y2="59126"/>
                        <a14:foregroundMark x1="84302" y1="5902" x2="86395" y2="13224"/>
                        <a14:foregroundMark x1="86395" y1="13224" x2="82791" y2="20546"/>
                        <a14:foregroundMark x1="90698" y1="53443" x2="90814" y2="58033"/>
                        <a14:foregroundMark x1="58256" y1="68634" x2="32791" y2="69617"/>
                        <a14:foregroundMark x1="32791" y1="69617" x2="29535" y2="68087"/>
                        <a14:foregroundMark x1="24302" y1="61858" x2="15349" y2="73661"/>
                        <a14:foregroundMark x1="15349" y1="73661" x2="15116" y2="79344"/>
                        <a14:foregroundMark x1="57093" y1="86557" x2="59767" y2="93115"/>
                        <a14:foregroundMark x1="59767" y1="93115" x2="53721" y2="92459"/>
                        <a14:foregroundMark x1="65233" y1="62514" x2="65233" y2="69508"/>
                        <a14:foregroundMark x1="65233" y1="69508" x2="63256" y2="69617"/>
                        <a14:foregroundMark x1="27093" y1="44262" x2="45581" y2="45464"/>
                        <a14:foregroundMark x1="41395" y1="50273" x2="37558" y2="56284"/>
                        <a14:foregroundMark x1="37558" y1="56284" x2="34302" y2="57377"/>
                        <a14:foregroundMark x1="25349" y1="46448" x2="44186" y2="45464"/>
                        <a14:foregroundMark x1="44186" y1="45464" x2="50698" y2="41639"/>
                        <a14:foregroundMark x1="50698" y1="41639" x2="22093" y2="45027"/>
                        <a14:foregroundMark x1="22093" y1="45027" x2="21860" y2="45137"/>
                        <a14:foregroundMark x1="32791" y1="47760" x2="25116" y2="48743"/>
                        <a14:foregroundMark x1="25116" y1="48743" x2="24884" y2="48962"/>
                        <a14:foregroundMark x1="9186" y1="75847" x2="10349" y2="76721"/>
                        <a14:backgroundMark x1="35465" y1="88197" x2="33256" y2="86885"/>
                        <a14:backgroundMark x1="34535" y1="86995" x2="35116" y2="86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1" y="723121"/>
            <a:ext cx="2074334" cy="220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626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4723" y="474130"/>
            <a:ext cx="7659019" cy="961131"/>
          </a:xfrm>
        </p:spPr>
        <p:txBody>
          <a:bodyPr anchor="t">
            <a:norm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Organising</a:t>
            </a:r>
            <a:r>
              <a:rPr lang="en-US" sz="4000" dirty="0">
                <a:solidFill>
                  <a:schemeClr val="bg1"/>
                </a:solidFill>
              </a:rPr>
              <a:t> your submissions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76841" y="1608665"/>
            <a:ext cx="3421958" cy="450112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Start with your strongest submission if possible</a:t>
            </a:r>
          </a:p>
          <a:p>
            <a:r>
              <a:rPr lang="en-US" dirty="0">
                <a:solidFill>
                  <a:schemeClr val="bg1"/>
                </a:solidFill>
              </a:rPr>
              <a:t>Allow for alternative arguments (but make that clear)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32227" y="1608664"/>
            <a:ext cx="3421957" cy="450112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Example: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Firstly, when Fred struck George, it was not unlawful.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Secondly, even if it was unlawful, Fred may rely on </a:t>
            </a:r>
            <a:r>
              <a:rPr lang="en-US" dirty="0" err="1">
                <a:solidFill>
                  <a:schemeClr val="bg1"/>
                </a:solidFill>
              </a:rPr>
              <a:t>self-defence</a:t>
            </a:r>
            <a:r>
              <a:rPr lang="en-US" dirty="0">
                <a:solidFill>
                  <a:schemeClr val="bg1"/>
                </a:solidFill>
              </a:rPr>
              <a:t> to justify his actions. 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1896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91198" y="181477"/>
            <a:ext cx="6585248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Written Submissions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338167" y="1803798"/>
            <a:ext cx="3505494" cy="3785419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Submissions to be supported by authorities (legislation or case law)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Make numbered submissions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 headings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 Australian Guide to Legal Citation but NO FOOTNOTES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C6E86D8-FCF7-4416-A942-C2947D4941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32482" y="1412112"/>
            <a:ext cx="6066175" cy="52644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12854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4EE71-62F6-4144-BBBE-A9CA8B702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34" y="123296"/>
            <a:ext cx="10515600" cy="1325563"/>
          </a:xfrm>
        </p:spPr>
        <p:txBody>
          <a:bodyPr/>
          <a:lstStyle/>
          <a:p>
            <a:pPr algn="ctr"/>
            <a:r>
              <a:rPr lang="en-AU" dirty="0"/>
              <a:t>Referencing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9E6C8E-B7E5-4C2E-A710-F5D94C9877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2534" y="3625606"/>
            <a:ext cx="11025851" cy="2547982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29AAB83-AE37-4304-B6C2-EEBD38F0E8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54643" y="1656686"/>
            <a:ext cx="12207231" cy="158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54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Writing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37795" y="1956342"/>
            <a:ext cx="4475544" cy="4351338"/>
          </a:xfrm>
        </p:spPr>
        <p:txBody>
          <a:bodyPr/>
          <a:lstStyle/>
          <a:p>
            <a:r>
              <a:rPr lang="en-US" dirty="0"/>
              <a:t>Write in plain English</a:t>
            </a:r>
          </a:p>
          <a:p>
            <a:r>
              <a:rPr lang="en-US" dirty="0"/>
              <a:t>Be succinct</a:t>
            </a:r>
          </a:p>
          <a:p>
            <a:r>
              <a:rPr lang="en-US" dirty="0"/>
              <a:t>Ensure your style is consistent</a:t>
            </a:r>
          </a:p>
          <a:p>
            <a:r>
              <a:rPr lang="en-US" dirty="0"/>
              <a:t>Proof read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65740" y="2106172"/>
            <a:ext cx="5181600" cy="379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36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Written Submissions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138E35-5917-4EC0-8310-FAAAF7E05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99190" y="1825625"/>
            <a:ext cx="9154610" cy="4351338"/>
          </a:xfrm>
        </p:spPr>
        <p:txBody>
          <a:bodyPr>
            <a:normAutofit/>
          </a:bodyPr>
          <a:lstStyle/>
          <a:p>
            <a:r>
              <a:rPr lang="en-US" dirty="0"/>
              <a:t>You will be mooting for both Prosecution and </a:t>
            </a:r>
            <a:r>
              <a:rPr lang="en-US" dirty="0" err="1"/>
              <a:t>Defence</a:t>
            </a:r>
            <a:r>
              <a:rPr lang="en-US" dirty="0"/>
              <a:t> – you will need written submissions for each</a:t>
            </a:r>
          </a:p>
          <a:p>
            <a:r>
              <a:rPr lang="en-US" dirty="0"/>
              <a:t>Example provided in the Competition Rules</a:t>
            </a:r>
          </a:p>
          <a:p>
            <a:r>
              <a:rPr lang="en-US" dirty="0"/>
              <a:t>PROOF READ</a:t>
            </a:r>
          </a:p>
          <a:p>
            <a:r>
              <a:rPr lang="en-US" dirty="0"/>
              <a:t>Bring three copies of submissions for judges in each round (stapled)</a:t>
            </a:r>
          </a:p>
        </p:txBody>
      </p:sp>
    </p:spTree>
    <p:extLst>
      <p:ext uri="{BB962C8B-B14F-4D97-AF65-F5344CB8AC3E}">
        <p14:creationId xmlns:p14="http://schemas.microsoft.com/office/powerpoint/2010/main" val="1395140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9328" y="469344"/>
            <a:ext cx="6152909" cy="13510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Electronic filing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7115" y="1658358"/>
            <a:ext cx="6377769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Send your submissions electronically. A shared folder will be provided for your team (details to be provided)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Teams will not receive the opposing team’s submissions until they have submitted their own.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Late submissions lose 5% of available marks per day they are late.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Due by 5:00pm on due dates – time on email is the time submitted</a:t>
            </a:r>
          </a:p>
        </p:txBody>
      </p:sp>
    </p:spTree>
    <p:extLst>
      <p:ext uri="{BB962C8B-B14F-4D97-AF65-F5344CB8AC3E}">
        <p14:creationId xmlns:p14="http://schemas.microsoft.com/office/powerpoint/2010/main" val="355220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88265" y="681037"/>
            <a:ext cx="750714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Objectives for this session</a:t>
            </a:r>
          </a:p>
        </p:txBody>
      </p:sp>
      <p:graphicFrame>
        <p:nvGraphicFramePr>
          <p:cNvPr id="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459581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1035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5326" y="365125"/>
            <a:ext cx="9155575" cy="1325563"/>
          </a:xfrm>
        </p:spPr>
        <p:txBody>
          <a:bodyPr/>
          <a:lstStyle/>
          <a:p>
            <a:r>
              <a:rPr lang="en-US"/>
              <a:t>Marking Criteria – written submissions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76334423"/>
              </p:ext>
            </p:extLst>
          </p:nvPr>
        </p:nvGraphicFramePr>
        <p:xfrm>
          <a:off x="838200" y="1825625"/>
          <a:ext cx="10582276" cy="3605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7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b="1">
                          <a:effectLst/>
                          <a:latin typeface="Times New Roman" charset="0"/>
                          <a:ea typeface="宋体" charset="-122"/>
                          <a:cs typeface="Times New Roman" charset="0"/>
                        </a:rPr>
                        <a:t>Criteria</a:t>
                      </a:r>
                      <a:endParaRPr lang="en-US" sz="18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b="1">
                          <a:effectLst/>
                          <a:latin typeface="Times New Roman" charset="0"/>
                          <a:ea typeface="宋体" charset="-122"/>
                          <a:cs typeface="Times New Roman" charset="0"/>
                        </a:rPr>
                        <a:t>Particulars</a:t>
                      </a:r>
                      <a:endParaRPr lang="en-US" sz="18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b="1">
                          <a:effectLst/>
                          <a:latin typeface="Times New Roman" charset="0"/>
                          <a:ea typeface="宋体" charset="-122"/>
                          <a:cs typeface="Times New Roman" charset="0"/>
                        </a:rPr>
                        <a:t>Knowledge and understanding of legal issues</a:t>
                      </a:r>
                      <a:endParaRPr lang="en-US" sz="18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800">
                          <a:effectLst/>
                          <a:latin typeface="Times New Roman" charset="0"/>
                          <a:ea typeface="宋体" charset="-122"/>
                          <a:cs typeface="Times New Roman" charset="0"/>
                        </a:rPr>
                        <a:t>Coverage of legal issues raised in the case; demonstrates an understanding of the legal issues; makes reasoned and logical arguments.</a:t>
                      </a:r>
                      <a:endParaRPr lang="en-US" sz="18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b="1">
                          <a:effectLst/>
                          <a:latin typeface="Times New Roman" charset="0"/>
                          <a:ea typeface="宋体" charset="-122"/>
                          <a:cs typeface="Times New Roman" charset="0"/>
                        </a:rPr>
                        <a:t>Accurate selection of primary sources</a:t>
                      </a:r>
                      <a:endParaRPr lang="en-US" sz="18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800">
                          <a:effectLst/>
                          <a:latin typeface="Times New Roman" charset="0"/>
                          <a:ea typeface="宋体" charset="-122"/>
                          <a:cs typeface="Times New Roman" charset="0"/>
                        </a:rPr>
                        <a:t>Uses prescribed case law and legislation appropriately. </a:t>
                      </a:r>
                      <a:endParaRPr lang="en-US" sz="18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800">
                          <a:effectLst/>
                          <a:latin typeface="Times New Roman" charset="0"/>
                          <a:ea typeface="宋体" charset="-122"/>
                          <a:cs typeface="Times New Roman" charset="0"/>
                        </a:rPr>
                        <a:t> </a:t>
                      </a:r>
                      <a:endParaRPr lang="en-US" sz="18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b="1">
                          <a:effectLst/>
                          <a:latin typeface="Times New Roman" charset="0"/>
                          <a:ea typeface="宋体" charset="-122"/>
                          <a:cs typeface="Times New Roman" charset="0"/>
                        </a:rPr>
                        <a:t>Referencing and citations</a:t>
                      </a:r>
                      <a:endParaRPr lang="en-US" sz="18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800">
                          <a:effectLst/>
                          <a:latin typeface="Times New Roman" charset="0"/>
                          <a:ea typeface="宋体" charset="-122"/>
                          <a:cs typeface="Times New Roman" charset="0"/>
                        </a:rPr>
                        <a:t>All legal principles acknowledged where appropriate and all citations set out in the submissions according to the Australian Guide to Legal Citation including pinpoint references.</a:t>
                      </a:r>
                      <a:endParaRPr lang="en-US" sz="18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b="1">
                          <a:effectLst/>
                          <a:latin typeface="Times New Roman" charset="0"/>
                          <a:ea typeface="宋体" charset="-122"/>
                          <a:cs typeface="Times New Roman" charset="0"/>
                        </a:rPr>
                        <a:t>Presentation and Grammatical Conventions</a:t>
                      </a:r>
                      <a:endParaRPr lang="en-US" sz="18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800">
                          <a:effectLst/>
                          <a:latin typeface="Times New Roman" charset="0"/>
                          <a:ea typeface="宋体" charset="-122"/>
                          <a:cs typeface="Times New Roman" charset="0"/>
                        </a:rPr>
                        <a:t>Uses appropriate language; structure and presentation appropriate to Supreme Court of Queensland submission; free from spelling and grammatical errors; complies with competition rules.</a:t>
                      </a:r>
                      <a:endParaRPr lang="en-US" sz="18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0338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96E3DA8-E9BC-42DD-821A-5C85E70B5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8259" y="401196"/>
            <a:ext cx="9144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52" y="392515"/>
            <a:ext cx="5550616" cy="13118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Improving your written submissions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5408" y="1746753"/>
            <a:ext cx="8876817" cy="48613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 will receive feedback after each preliminary round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Marked score sheet only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Feedback provided to coach’s email address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 may change your submissions after each round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For finals rounds, you do not need to submit revised submissions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If you </a:t>
            </a:r>
            <a:r>
              <a:rPr lang="en-US" u="sng" dirty="0"/>
              <a:t>don’t</a:t>
            </a:r>
            <a:r>
              <a:rPr lang="en-US" dirty="0"/>
              <a:t> submit revised submissions, the previous submissions will be used.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If you </a:t>
            </a:r>
            <a:r>
              <a:rPr lang="en-US" u="sng" dirty="0"/>
              <a:t>do</a:t>
            </a:r>
            <a:r>
              <a:rPr lang="en-US" dirty="0"/>
              <a:t> submit revised submissions, they will be marked again but you will not receive feedback until the end of the competition.</a:t>
            </a:r>
          </a:p>
        </p:txBody>
      </p:sp>
    </p:spTree>
    <p:extLst>
      <p:ext uri="{BB962C8B-B14F-4D97-AF65-F5344CB8AC3E}">
        <p14:creationId xmlns:p14="http://schemas.microsoft.com/office/powerpoint/2010/main" val="377166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473" y="-71705"/>
            <a:ext cx="11759879" cy="63843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05" y="359953"/>
            <a:ext cx="7199914" cy="1325563"/>
          </a:xfrm>
        </p:spPr>
        <p:txBody>
          <a:bodyPr/>
          <a:lstStyle/>
          <a:p>
            <a:pPr algn="ctr"/>
            <a:r>
              <a:rPr lang="en-US" dirty="0"/>
              <a:t>Oral submissions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4384" y="2117173"/>
            <a:ext cx="5116011" cy="4351338"/>
          </a:xfrm>
        </p:spPr>
        <p:txBody>
          <a:bodyPr/>
          <a:lstStyle/>
          <a:p>
            <a:r>
              <a:rPr lang="en-US" dirty="0"/>
              <a:t>Mooting is a conversation</a:t>
            </a:r>
          </a:p>
          <a:p>
            <a:r>
              <a:rPr lang="en-US" dirty="0"/>
              <a:t>Advocates need to persuade the judges</a:t>
            </a:r>
          </a:p>
          <a:p>
            <a:r>
              <a:rPr lang="en-US" dirty="0"/>
              <a:t>Any team member can make oral submissions</a:t>
            </a:r>
          </a:p>
          <a:p>
            <a:r>
              <a:rPr lang="en-US" dirty="0"/>
              <a:t>Advocates can change between rounds</a:t>
            </a:r>
          </a:p>
        </p:txBody>
      </p:sp>
    </p:spTree>
    <p:extLst>
      <p:ext uri="{BB962C8B-B14F-4D97-AF65-F5344CB8AC3E}">
        <p14:creationId xmlns:p14="http://schemas.microsoft.com/office/powerpoint/2010/main" val="1277333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23FB51-A16F-4665-AB8F-2DE7B9E96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DB02A8-C45D-4084-9499-3B77A6AEA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Before the moot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B151D-87A5-46C3-8676-CD4CA112A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112" y="1855984"/>
            <a:ext cx="7080308" cy="473139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Arrive early!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Expect to be nervous.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Ensure all team members are ready to step in if needed.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Last minute check of personal presentation.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Make sure you locate a clock.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Have a pen/s and paper.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Three copies of written submissions for judge.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Have spare copies of all notes, submissions etc.</a:t>
            </a:r>
          </a:p>
        </p:txBody>
      </p:sp>
    </p:spTree>
    <p:extLst>
      <p:ext uri="{BB962C8B-B14F-4D97-AF65-F5344CB8AC3E}">
        <p14:creationId xmlns:p14="http://schemas.microsoft.com/office/powerpoint/2010/main" val="1479674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Where to sit?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B0D3B4B-6920-450F-86F0-A9E87CAF6A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6C4234-2714-4734-8595-8204BE06DC38}"/>
              </a:ext>
            </a:extLst>
          </p:cNvPr>
          <p:cNvSpPr txBox="1"/>
          <p:nvPr/>
        </p:nvSpPr>
        <p:spPr>
          <a:xfrm>
            <a:off x="1637512" y="454644"/>
            <a:ext cx="2699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Judges (1 – 3)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49939-48D4-4DC0-8907-0E7F5533C5A5}"/>
              </a:ext>
            </a:extLst>
          </p:cNvPr>
          <p:cNvSpPr txBox="1"/>
          <p:nvPr/>
        </p:nvSpPr>
        <p:spPr>
          <a:xfrm>
            <a:off x="4498443" y="4692561"/>
            <a:ext cx="3195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Defendant/Respondent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54774B-8E13-4B76-9252-AB9EFC213805}"/>
              </a:ext>
            </a:extLst>
          </p:cNvPr>
          <p:cNvSpPr txBox="1"/>
          <p:nvPr/>
        </p:nvSpPr>
        <p:spPr>
          <a:xfrm>
            <a:off x="9279172" y="3857430"/>
            <a:ext cx="25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Prosecution/Appellant</a:t>
            </a:r>
          </a:p>
        </p:txBody>
      </p:sp>
    </p:spTree>
    <p:extLst>
      <p:ext uri="{BB962C8B-B14F-4D97-AF65-F5344CB8AC3E}">
        <p14:creationId xmlns:p14="http://schemas.microsoft.com/office/powerpoint/2010/main" val="286419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38005" y="133439"/>
            <a:ext cx="5638994" cy="1424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Presentation </a:t>
            </a:r>
            <a:endParaRPr lang="en-US" sz="4800" dirty="0">
              <a:cs typeface="Calibri Ligh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41B18E-2C97-4501-907C-0AD13B6F8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03788" y="2105886"/>
            <a:ext cx="5026941" cy="369198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“Suit up” – smart dress code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Hair tied back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Formal school uniforms are acceptable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Consistent style between team members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Be guided by your coach 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481790-5B49-4C89-A39C-A5144ECB2E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37461" y="1753665"/>
            <a:ext cx="4406864" cy="4396426"/>
          </a:xfrm>
          <a:prstGeom prst="rect">
            <a:avLst/>
          </a:prstGeom>
        </p:spPr>
      </p:pic>
      <p:pic>
        <p:nvPicPr>
          <p:cNvPr id="3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1DB9BD9-8CDD-49AF-86A4-DE81797E2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691726" y="2941685"/>
            <a:ext cx="2664666" cy="381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01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D7516-118A-459E-8364-5FA43F35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50" y="527074"/>
            <a:ext cx="5283903" cy="16489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latin typeface="+mj-lt"/>
                <a:ea typeface="+mj-ea"/>
                <a:cs typeface="+mj-cs"/>
              </a:rPr>
              <a:t>Starting a Moot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06435980"/>
              </p:ext>
            </p:extLst>
          </p:nvPr>
        </p:nvGraphicFramePr>
        <p:xfrm>
          <a:off x="2829950" y="189589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6426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Appearances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45488" y="1825625"/>
            <a:ext cx="9108311" cy="4351338"/>
          </a:xfrm>
        </p:spPr>
        <p:txBody>
          <a:bodyPr/>
          <a:lstStyle/>
          <a:p>
            <a:r>
              <a:rPr lang="en-US" dirty="0"/>
              <a:t>Appearances are an introduction to your team.</a:t>
            </a:r>
          </a:p>
          <a:p>
            <a:r>
              <a:rPr lang="en-US" dirty="0"/>
              <a:t>Each team will have a Senior Counsel and Junior Counsel.</a:t>
            </a:r>
          </a:p>
          <a:p>
            <a:pPr lvl="1"/>
            <a:r>
              <a:rPr lang="en-US" dirty="0"/>
              <a:t>Other team members may sit at the bar table (space permitting)</a:t>
            </a:r>
          </a:p>
          <a:p>
            <a:r>
              <a:rPr lang="en-US" dirty="0"/>
              <a:t>Senior Counsel introduces both counsel.</a:t>
            </a:r>
          </a:p>
          <a:p>
            <a:r>
              <a:rPr lang="en-US" dirty="0" err="1">
                <a:solidFill>
                  <a:srgbClr val="FF0000"/>
                </a:solidFill>
              </a:rPr>
              <a:t>Eg</a:t>
            </a:r>
            <a:r>
              <a:rPr lang="en-US" dirty="0">
                <a:solidFill>
                  <a:srgbClr val="FF0000"/>
                </a:solidFill>
              </a:rPr>
              <a:t>: “May it please the Court, my name is Leon Harris and I appear with my learned colleague Ben </a:t>
            </a:r>
            <a:r>
              <a:rPr lang="en-US" dirty="0" err="1">
                <a:solidFill>
                  <a:srgbClr val="FF0000"/>
                </a:solidFill>
              </a:rPr>
              <a:t>Princehorn</a:t>
            </a:r>
            <a:r>
              <a:rPr lang="en-US" dirty="0">
                <a:solidFill>
                  <a:srgbClr val="FF0000"/>
                </a:solidFill>
              </a:rPr>
              <a:t> for the prosecution/defendant in this matter. I will be speaking for 12 minutes and my junior counsel will be speaking for 8 minutes.”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 THIS VERBATIM</a:t>
            </a:r>
          </a:p>
        </p:txBody>
      </p:sp>
    </p:spTree>
    <p:extLst>
      <p:ext uri="{BB962C8B-B14F-4D97-AF65-F5344CB8AC3E}">
        <p14:creationId xmlns:p14="http://schemas.microsoft.com/office/powerpoint/2010/main" val="209759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3281" y="712269"/>
            <a:ext cx="3136738" cy="55022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Order of Speaking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13366934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23281" y="4829803"/>
            <a:ext cx="2154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If this changes, the mooting problem will make this clear.</a:t>
            </a:r>
          </a:p>
        </p:txBody>
      </p:sp>
    </p:spTree>
    <p:extLst>
      <p:ext uri="{BB962C8B-B14F-4D97-AF65-F5344CB8AC3E}">
        <p14:creationId xmlns:p14="http://schemas.microsoft.com/office/powerpoint/2010/main" val="3015584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33913" y="963877"/>
            <a:ext cx="2742117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Formalities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76031" y="963877"/>
            <a:ext cx="6377769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/>
              <a:t>Avoid colloquialisms such as “yeah”, “like”, “dunno” etc.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/>
              <a:t>Refer to judges as “Your Honour”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/>
              <a:t>Refer to opponents as your “learned friends” or as “appellant”/ “respondent”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/>
              <a:t>Stand when speaking – only speak when spoken 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/>
              <a:t>Do not interrupt opposing counsel’s submissions</a:t>
            </a:r>
          </a:p>
        </p:txBody>
      </p:sp>
    </p:spTree>
    <p:extLst>
      <p:ext uri="{BB962C8B-B14F-4D97-AF65-F5344CB8AC3E}">
        <p14:creationId xmlns:p14="http://schemas.microsoft.com/office/powerpoint/2010/main" val="152165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Moot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Convenor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5161" y="2221144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Leon Harris</a:t>
            </a:r>
          </a:p>
          <a:p>
            <a:pPr mar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Clinical Legal Educator - UniSC</a:t>
            </a:r>
          </a:p>
          <a:p>
            <a:pPr marL="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highschoolmooting@usc.edu.au</a:t>
            </a:r>
            <a:r>
              <a:rPr lang="en-US" u="sng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</a:t>
            </a:r>
          </a:p>
          <a:p>
            <a:pPr marL="0" indent="0">
              <a:buNone/>
            </a:pPr>
            <a:r>
              <a:rPr lang="en-US" u="sng" dirty="0">
                <a:solidFill>
                  <a:schemeClr val="bg1"/>
                </a:solidFill>
              </a:rPr>
              <a:t>lharris@usc.edu.au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4" name="Graphic 13" descr="Mail Reply">
            <a:extLst>
              <a:ext uri="{FF2B5EF4-FFF2-40B4-BE49-F238E27FC236}">
                <a16:creationId xmlns:a16="http://schemas.microsoft.com/office/drawing/2014/main" id="{04DF5D37-1591-4CBC-8F6E-8390902D0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pic>
        <p:nvPicPr>
          <p:cNvPr id="3" name="Picture 2" descr="A person with a beard smiling&#10;&#10;Description automatically generated">
            <a:extLst>
              <a:ext uri="{FF2B5EF4-FFF2-40B4-BE49-F238E27FC236}">
                <a16:creationId xmlns:a16="http://schemas.microsoft.com/office/drawing/2014/main" id="{17B3B484-0766-12E1-C47A-FCE3C678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477" y="3633465"/>
            <a:ext cx="2879143" cy="31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65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large clock mounted to the side&#10;&#10;Description generated with very high confidence">
            <a:extLst>
              <a:ext uri="{FF2B5EF4-FFF2-40B4-BE49-F238E27FC236}">
                <a16:creationId xmlns:a16="http://schemas.microsoft.com/office/drawing/2014/main" id="{FF7457E8-C8B0-45BC-B6C5-9A9847EFF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5" r="419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During Moot</a:t>
            </a:r>
          </a:p>
        </p:txBody>
      </p:sp>
      <p:graphicFrame>
        <p:nvGraphicFramePr>
          <p:cNvPr id="7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04313683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2370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D961A-7A44-4519-BA16-4A09A3E20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2" r="4087" b="-2"/>
          <a:stretch/>
        </p:blipFill>
        <p:spPr>
          <a:xfrm>
            <a:off x="7181632" y="365125"/>
            <a:ext cx="4696043" cy="601817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22075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Additional time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021299" y="2290829"/>
            <a:ext cx="5461109" cy="409246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The Rules allow an </a:t>
            </a:r>
            <a:r>
              <a:rPr lang="en-US" sz="2000" i="1" dirty="0"/>
              <a:t>additional </a:t>
            </a:r>
            <a:r>
              <a:rPr lang="en-US" sz="2000" dirty="0"/>
              <a:t>2 minutes of speaking time </a:t>
            </a:r>
            <a:r>
              <a:rPr lang="en-US" sz="2000" b="1" u="sng" dirty="0"/>
              <a:t>per team</a:t>
            </a:r>
            <a:r>
              <a:rPr lang="en-US" sz="20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Used at the team’s discretion (</a:t>
            </a:r>
            <a:r>
              <a:rPr lang="en-US" sz="2000" dirty="0" err="1"/>
              <a:t>ie</a:t>
            </a:r>
            <a:r>
              <a:rPr lang="en-US" sz="2000" dirty="0"/>
              <a:t> 1 min each or 2 mins to one counsel).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You must request a time extension from the judge.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The best time to request an extension is at the one minute warning.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“Your </a:t>
            </a:r>
            <a:r>
              <a:rPr lang="en-US" sz="2000" dirty="0" err="1"/>
              <a:t>Honour</a:t>
            </a:r>
            <a:r>
              <a:rPr lang="en-US" sz="2000" dirty="0"/>
              <a:t>/s, may I please request a 2 minute extension?”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u="sng" dirty="0"/>
              <a:t>Thank </a:t>
            </a:r>
            <a:r>
              <a:rPr lang="en-US" sz="2000" dirty="0"/>
              <a:t>the judge when your request is granted. </a:t>
            </a:r>
          </a:p>
        </p:txBody>
      </p:sp>
    </p:spTree>
    <p:extLst>
      <p:ext uri="{BB962C8B-B14F-4D97-AF65-F5344CB8AC3E}">
        <p14:creationId xmlns:p14="http://schemas.microsoft.com/office/powerpoint/2010/main" val="46225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488" y="1012004"/>
            <a:ext cx="2948811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Advocacy skills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1887232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9339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4855" y="1012004"/>
            <a:ext cx="2789499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Advocacy skills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1429224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4721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7128" y="365125"/>
            <a:ext cx="7846671" cy="1325563"/>
          </a:xfrm>
        </p:spPr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10764" y="1825625"/>
            <a:ext cx="5092861" cy="4351338"/>
          </a:xfrm>
        </p:spPr>
        <p:txBody>
          <a:bodyPr>
            <a:normAutofit/>
          </a:bodyPr>
          <a:lstStyle/>
          <a:p>
            <a:r>
              <a:rPr lang="en-US" dirty="0" err="1"/>
              <a:t>Prioritise</a:t>
            </a:r>
            <a:r>
              <a:rPr lang="en-US" dirty="0"/>
              <a:t> material</a:t>
            </a:r>
          </a:p>
          <a:p>
            <a:r>
              <a:rPr lang="en-US" dirty="0"/>
              <a:t>Be flexible to deal with questions from the bench (or a silent bench!)</a:t>
            </a:r>
          </a:p>
          <a:p>
            <a:r>
              <a:rPr lang="en-US" dirty="0"/>
              <a:t>Move on </a:t>
            </a:r>
          </a:p>
          <a:p>
            <a:r>
              <a:rPr lang="en-US" dirty="0"/>
              <a:t>Use your last minute to </a:t>
            </a:r>
            <a:r>
              <a:rPr lang="en-US" dirty="0" err="1"/>
              <a:t>summarise</a:t>
            </a:r>
            <a:r>
              <a:rPr lang="en-US" dirty="0"/>
              <a:t> your arguments</a:t>
            </a:r>
          </a:p>
          <a:p>
            <a:r>
              <a:rPr lang="en-US" dirty="0"/>
              <a:t>Don’t speed up!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00681" y="1690688"/>
            <a:ext cx="49363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12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B8C8-C2E2-47FD-8F4D-15B3551C2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2579" y="539760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dirty="0"/>
              <a:t>Judging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1F143-63E7-431F-85CF-A41DA2CA67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84904" y="1510129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Judges could be: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Experienced UniSC law student mooters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UniSC academic staff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Sunshine Coast legal practitioners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Judges may not know the scenario (or the law!) as well as you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Judges will be marking according to strict criteria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872" r="1" b="20539"/>
          <a:stretch/>
        </p:blipFill>
        <p:spPr>
          <a:xfrm>
            <a:off x="971013" y="1510129"/>
            <a:ext cx="7058306" cy="410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60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B8C8-C2E2-47FD-8F4D-15B3551C2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Marking criteria – oral submissions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64015408"/>
              </p:ext>
            </p:extLst>
          </p:nvPr>
        </p:nvGraphicFramePr>
        <p:xfrm>
          <a:off x="835068" y="1419616"/>
          <a:ext cx="10515600" cy="4759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8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b="1">
                          <a:effectLst/>
                          <a:latin typeface="Times New Roman" charset="0"/>
                          <a:ea typeface="宋体" charset="-122"/>
                          <a:cs typeface="Times New Roman" charset="0"/>
                        </a:rPr>
                        <a:t>Criteria</a:t>
                      </a:r>
                      <a:endParaRPr lang="en-US" sz="14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b="1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Particulars</a:t>
                      </a:r>
                      <a:endParaRPr lang="en-US" sz="14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85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b="1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Organisation of Presentation</a:t>
                      </a:r>
                      <a:endParaRPr lang="en-US" sz="14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Times New Roman" charset="0"/>
                          <a:ea typeface="宋体" charset="-122"/>
                          <a:cs typeface="Times New Roman" charset="0"/>
                        </a:rPr>
                        <a:t>Factors: logical organisation and structure; concise overview of submissions and conclusion; appropriate attention and weight given to some arguments over others; flexibility despite being taken off-topic; consistency between written and oral submissions.</a:t>
                      </a:r>
                      <a:endParaRPr lang="en-US" sz="14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b="1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Knowledge of Law and Development of Legal Argument</a:t>
                      </a:r>
                      <a:endParaRPr lang="en-US" sz="14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Times New Roman" charset="0"/>
                          <a:ea typeface="宋体" charset="-122"/>
                          <a:cs typeface="Times New Roman" charset="0"/>
                        </a:rPr>
                        <a:t>Factors: Knowledge of and application of the law and issues; logical, persuasive, arguments; citation of correct authorities; appropriate use of policy arguments; addresses opposing arguments in advance (appellant) or consequentially (respondent).</a:t>
                      </a:r>
                      <a:endParaRPr lang="en-US" sz="14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85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b="1">
                          <a:effectLst/>
                          <a:latin typeface="Times New Roman" charset="0"/>
                          <a:ea typeface="宋体" charset="-122"/>
                          <a:cs typeface="Times New Roman" charset="0"/>
                        </a:rPr>
                        <a:t>Questions from the Bench</a:t>
                      </a:r>
                      <a:endParaRPr lang="en-US" sz="14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Times New Roman" charset="0"/>
                          <a:ea typeface="宋体" charset="-122"/>
                          <a:cs typeface="Times New Roman" charset="0"/>
                        </a:rPr>
                        <a:t>Factors: Prepared for questions that can be anticipated; clear, concise and direct responses; engagement with the court’s views; composure and courtesy despite challenges to arguments; effective integration of responses with arguments; adept treatment of irrelevant questions; ability to deal with difficult and obscure questions.</a:t>
                      </a:r>
                      <a:endParaRPr lang="en-US" sz="14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6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b="1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Manner and Expression</a:t>
                      </a:r>
                      <a:endParaRPr lang="en-US" sz="14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Times New Roman" charset="0"/>
                          <a:ea typeface="宋体" charset="-122"/>
                          <a:cs typeface="Times New Roman" charset="0"/>
                        </a:rPr>
                        <a:t>Factors: Engages with the court; projects voice; articulates submissions with eloquence; use of clear and simple language; displays confidence without arrogance; eye-contact with members of the bench; courteous and formal; maintains a professional and courteous relationship with opposing counsel; correct citation of cases; appropriate use of courtroom formalities; consistent style and manner.</a:t>
                      </a:r>
                      <a:endParaRPr lang="en-US" sz="14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913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B8C8-C2E2-47FD-8F4D-15B3551C2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674" y="575251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Other things to 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1F143-63E7-431F-85CF-A41DA2CA67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3179" y="263925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Competitors are not to watch other moots (unless they are no longer competing)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Family/friends are very welcome to watch moots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Watch some mooting videos on YouTube – </a:t>
            </a:r>
            <a:r>
              <a:rPr lang="en-US" sz="2400" b="1" i="1" dirty="0"/>
              <a:t>only watch Australian university law schools</a:t>
            </a:r>
          </a:p>
        </p:txBody>
      </p:sp>
      <p:pic>
        <p:nvPicPr>
          <p:cNvPr id="2050" name="Picture 2" descr="Image result for spongebob writing png">
            <a:extLst>
              <a:ext uri="{FF2B5EF4-FFF2-40B4-BE49-F238E27FC236}">
                <a16:creationId xmlns:a16="http://schemas.microsoft.com/office/drawing/2014/main" id="{A1417F98-33EF-4135-9517-A9965D7E8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7186788" y="756517"/>
            <a:ext cx="4920331" cy="5344965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0302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B8C8-C2E2-47FD-8F4D-15B3551C2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42" y="1553543"/>
            <a:ext cx="3698803" cy="1366528"/>
          </a:xfrm>
          <a:solidFill>
            <a:schemeClr val="bg1">
              <a:alpha val="50000"/>
            </a:schemeClr>
          </a:solidFill>
          <a:ln w="25400" cap="sq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latin typeface="+mj-lt"/>
                <a:ea typeface="+mj-ea"/>
                <a:cs typeface="+mj-cs"/>
              </a:rPr>
              <a:t>Registration for the moot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1F143-63E7-431F-85CF-A41DA2CA67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49182" y="802638"/>
            <a:ext cx="5408696" cy="5252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Schools must register teams by Friday March 22 2024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Mooting scenario released on Friday March 22 2024 (online)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No late registrations accepted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Schools can register a team without nominating team members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BUT coach must provide a full list of team members before the competition starts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Online registration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https://www.usc.edu.au/connect/schools-engagement/on-campus/sunshine-coast-schools-mooting-competition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442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868" y="712269"/>
            <a:ext cx="3622875" cy="45657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Competition Structure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90734439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2294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2F2195-CEAE-4AA9-8A5B-4840FB0EA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035"/>
          <a:stretch/>
        </p:blipFill>
        <p:spPr>
          <a:xfrm>
            <a:off x="9178725" y="3889093"/>
            <a:ext cx="2570382" cy="296768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018" y="119980"/>
            <a:ext cx="5121644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Schools Co-</a:t>
            </a:r>
            <a:r>
              <a:rPr lang="en-US" dirty="0" err="1"/>
              <a:t>ordinators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1315" y="1796584"/>
            <a:ext cx="3629257" cy="442723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Caitlin Brown</a:t>
            </a:r>
          </a:p>
          <a:p>
            <a:pPr marL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/>
              <a:t>Sunshine Coast Grammar School</a:t>
            </a:r>
          </a:p>
          <a:p>
            <a:pPr marL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hlinkClick r:id="rId3"/>
              </a:rPr>
              <a:t>cbrown@scgs.qld.edu.au</a:t>
            </a:r>
            <a:endParaRPr lang="en-US" sz="2000" dirty="0"/>
          </a:p>
          <a:p>
            <a:pPr marL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/>
              <a:t>07 5445 4444</a:t>
            </a:r>
          </a:p>
          <a:p>
            <a:pPr marL="0"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lang="en-US" sz="2000" dirty="0"/>
          </a:p>
          <a:p>
            <a:pPr marL="0"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/>
          </a:p>
          <a:p>
            <a:pPr marL="0"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/>
          </a:p>
          <a:p>
            <a:pPr marL="0"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/>
          </a:p>
          <a:p>
            <a:pPr marL="0"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/>
          </a:p>
          <a:p>
            <a:pPr marL="0"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/>
          </a:p>
          <a:p>
            <a:pPr marL="0"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Ben </a:t>
            </a:r>
            <a:r>
              <a:rPr lang="en-US" sz="2000" dirty="0" err="1"/>
              <a:t>Princehorn</a:t>
            </a:r>
            <a:endParaRPr lang="en-US" sz="2000" dirty="0"/>
          </a:p>
          <a:p>
            <a:pPr marL="0"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Sunshine Coast Grammar School</a:t>
            </a:r>
          </a:p>
          <a:p>
            <a:pPr marL="0"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bprincehorn@scgs.qld.edu.au</a:t>
            </a:r>
            <a:endParaRPr lang="en-US" sz="2000" dirty="0"/>
          </a:p>
          <a:p>
            <a:pPr marL="0"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07 5445 4444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CA805B-7536-2E81-6844-8D12689D2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8724" y="741359"/>
            <a:ext cx="2570382" cy="285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73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BD25-296F-43BA-B263-BBDE92D5D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830" y="0"/>
            <a:ext cx="5833641" cy="1325563"/>
          </a:xfrm>
        </p:spPr>
        <p:txBody>
          <a:bodyPr/>
          <a:lstStyle/>
          <a:p>
            <a:r>
              <a:rPr lang="en-AU" b="1" dirty="0"/>
              <a:t>Timetable and Deadlines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37FA19C-016F-7B94-8C53-7B7F288B87F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44156544"/>
              </p:ext>
            </p:extLst>
          </p:nvPr>
        </p:nvGraphicFramePr>
        <p:xfrm>
          <a:off x="380888" y="1188719"/>
          <a:ext cx="5131378" cy="5315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2110">
                  <a:extLst>
                    <a:ext uri="{9D8B030D-6E8A-4147-A177-3AD203B41FA5}">
                      <a16:colId xmlns:a16="http://schemas.microsoft.com/office/drawing/2014/main" val="488278446"/>
                    </a:ext>
                  </a:extLst>
                </a:gridCol>
                <a:gridCol w="1882330">
                  <a:extLst>
                    <a:ext uri="{9D8B030D-6E8A-4147-A177-3AD203B41FA5}">
                      <a16:colId xmlns:a16="http://schemas.microsoft.com/office/drawing/2014/main" val="3436617273"/>
                    </a:ext>
                  </a:extLst>
                </a:gridCol>
                <a:gridCol w="1536938">
                  <a:extLst>
                    <a:ext uri="{9D8B030D-6E8A-4147-A177-3AD203B41FA5}">
                      <a16:colId xmlns:a16="http://schemas.microsoft.com/office/drawing/2014/main" val="2919718899"/>
                    </a:ext>
                  </a:extLst>
                </a:gridCol>
              </a:tblGrid>
              <a:tr h="197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Date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Place/venue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extLst>
                  <a:ext uri="{0D108BD9-81ED-4DB2-BD59-A6C34878D82A}">
                    <a16:rowId xmlns:a16="http://schemas.microsoft.com/office/drawing/2014/main" val="4001146329"/>
                  </a:ext>
                </a:extLst>
              </a:tr>
              <a:tr h="7596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 dirty="0">
                          <a:effectLst/>
                        </a:rPr>
                        <a:t>Team Registration Open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Monday 4</a:t>
                      </a:r>
                      <a:r>
                        <a:rPr lang="en-AU" sz="900" baseline="30000">
                          <a:effectLst/>
                        </a:rPr>
                        <a:t>th</a:t>
                      </a:r>
                      <a:r>
                        <a:rPr lang="en-AU" sz="900">
                          <a:effectLst/>
                        </a:rPr>
                        <a:t> March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Online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[School Holidays between 29</a:t>
                      </a:r>
                      <a:r>
                        <a:rPr lang="en-AU" sz="900" baseline="30000">
                          <a:effectLst/>
                        </a:rPr>
                        <a:t>th</a:t>
                      </a:r>
                      <a:r>
                        <a:rPr lang="en-AU" sz="900">
                          <a:effectLst/>
                        </a:rPr>
                        <a:t> March-14</a:t>
                      </a:r>
                      <a:r>
                        <a:rPr lang="en-AU" sz="900" baseline="30000">
                          <a:effectLst/>
                        </a:rPr>
                        <a:t>th</a:t>
                      </a:r>
                      <a:r>
                        <a:rPr lang="en-AU" sz="900">
                          <a:effectLst/>
                        </a:rPr>
                        <a:t> April]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extLst>
                  <a:ext uri="{0D108BD9-81ED-4DB2-BD59-A6C34878D82A}">
                    <a16:rowId xmlns:a16="http://schemas.microsoft.com/office/drawing/2014/main" val="3966923719"/>
                  </a:ext>
                </a:extLst>
              </a:tr>
              <a:tr h="4073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Team Registration Closes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Friday 22</a:t>
                      </a:r>
                      <a:r>
                        <a:rPr lang="en-AU" sz="900" baseline="30000">
                          <a:effectLst/>
                        </a:rPr>
                        <a:t>nd</a:t>
                      </a:r>
                      <a:r>
                        <a:rPr lang="en-AU" sz="900">
                          <a:effectLst/>
                        </a:rPr>
                        <a:t> March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Online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extLst>
                  <a:ext uri="{0D108BD9-81ED-4DB2-BD59-A6C34878D82A}">
                    <a16:rowId xmlns:a16="http://schemas.microsoft.com/office/drawing/2014/main" val="4220486817"/>
                  </a:ext>
                </a:extLst>
              </a:tr>
              <a:tr h="4073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Mooting Problem Released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Friday 22</a:t>
                      </a:r>
                      <a:r>
                        <a:rPr lang="en-AU" sz="900" baseline="30000">
                          <a:effectLst/>
                        </a:rPr>
                        <a:t>nd</a:t>
                      </a:r>
                      <a:r>
                        <a:rPr lang="en-AU" sz="900">
                          <a:effectLst/>
                        </a:rPr>
                        <a:t> March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 dirty="0">
                          <a:effectLst/>
                        </a:rPr>
                        <a:t>Online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extLst>
                  <a:ext uri="{0D108BD9-81ED-4DB2-BD59-A6C34878D82A}">
                    <a16:rowId xmlns:a16="http://schemas.microsoft.com/office/drawing/2014/main" val="210592204"/>
                  </a:ext>
                </a:extLst>
              </a:tr>
              <a:tr h="4073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Written Submissions due for round 1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Monday, 6 May 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By email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extLst>
                  <a:ext uri="{0D108BD9-81ED-4DB2-BD59-A6C34878D82A}">
                    <a16:rowId xmlns:a16="http://schemas.microsoft.com/office/drawing/2014/main" val="2424370837"/>
                  </a:ext>
                </a:extLst>
              </a:tr>
              <a:tr h="4073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Opposing team’s submissions emailed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Tuesday, 7 May 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By email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extLst>
                  <a:ext uri="{0D108BD9-81ED-4DB2-BD59-A6C34878D82A}">
                    <a16:rowId xmlns:a16="http://schemas.microsoft.com/office/drawing/2014/main" val="3947115642"/>
                  </a:ext>
                </a:extLst>
              </a:tr>
              <a:tr h="4073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Preliminary Round 1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  <a:highlight>
                            <a:srgbClr val="00FF00"/>
                          </a:highlight>
                        </a:rPr>
                        <a:t>Monday, 13 May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SCGS or Unity College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extLst>
                  <a:ext uri="{0D108BD9-81ED-4DB2-BD59-A6C34878D82A}">
                    <a16:rowId xmlns:a16="http://schemas.microsoft.com/office/drawing/2014/main" val="1092425225"/>
                  </a:ext>
                </a:extLst>
              </a:tr>
              <a:tr h="5524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Feedback for Round 1 Submissions 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Tuesday, 14 May 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By email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extLst>
                  <a:ext uri="{0D108BD9-81ED-4DB2-BD59-A6C34878D82A}">
                    <a16:rowId xmlns:a16="http://schemas.microsoft.com/office/drawing/2014/main" val="158168551"/>
                  </a:ext>
                </a:extLst>
              </a:tr>
              <a:tr h="4073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Written Submissions due for round 2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Monday, 20 May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By email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extLst>
                  <a:ext uri="{0D108BD9-81ED-4DB2-BD59-A6C34878D82A}">
                    <a16:rowId xmlns:a16="http://schemas.microsoft.com/office/drawing/2014/main" val="4240364822"/>
                  </a:ext>
                </a:extLst>
              </a:tr>
              <a:tr h="4073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Opposing team’s submissions emailed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Tuesday, 21 May 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By email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extLst>
                  <a:ext uri="{0D108BD9-81ED-4DB2-BD59-A6C34878D82A}">
                    <a16:rowId xmlns:a16="http://schemas.microsoft.com/office/drawing/2014/main" val="106612578"/>
                  </a:ext>
                </a:extLst>
              </a:tr>
              <a:tr h="4073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Preliminary Round 2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  <a:highlight>
                            <a:srgbClr val="00FF00"/>
                          </a:highlight>
                        </a:rPr>
                        <a:t>Monday, 27 May</a:t>
                      </a:r>
                      <a:r>
                        <a:rPr lang="en-AU" sz="900">
                          <a:effectLst/>
                        </a:rPr>
                        <a:t> 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SCGS or Unity College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extLst>
                  <a:ext uri="{0D108BD9-81ED-4DB2-BD59-A6C34878D82A}">
                    <a16:rowId xmlns:a16="http://schemas.microsoft.com/office/drawing/2014/main" val="2738335175"/>
                  </a:ext>
                </a:extLst>
              </a:tr>
              <a:tr h="5472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Feedback for Round 2 Submissions 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Tuesday, 28 May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>
                          <a:effectLst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900" dirty="0">
                          <a:effectLst/>
                        </a:rPr>
                        <a:t>By email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0" marR="54280" marT="0" marB="0"/>
                </a:tc>
                <a:extLst>
                  <a:ext uri="{0D108BD9-81ED-4DB2-BD59-A6C34878D82A}">
                    <a16:rowId xmlns:a16="http://schemas.microsoft.com/office/drawing/2014/main" val="380990907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11EEEB7-BEF0-CBDD-31C9-3A1E8521D7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499985"/>
              </p:ext>
            </p:extLst>
          </p:nvPr>
        </p:nvGraphicFramePr>
        <p:xfrm>
          <a:off x="6540137" y="1360862"/>
          <a:ext cx="5131379" cy="51075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2110">
                  <a:extLst>
                    <a:ext uri="{9D8B030D-6E8A-4147-A177-3AD203B41FA5}">
                      <a16:colId xmlns:a16="http://schemas.microsoft.com/office/drawing/2014/main" val="3527398877"/>
                    </a:ext>
                  </a:extLst>
                </a:gridCol>
                <a:gridCol w="1882331">
                  <a:extLst>
                    <a:ext uri="{9D8B030D-6E8A-4147-A177-3AD203B41FA5}">
                      <a16:colId xmlns:a16="http://schemas.microsoft.com/office/drawing/2014/main" val="3911553387"/>
                    </a:ext>
                  </a:extLst>
                </a:gridCol>
                <a:gridCol w="1536938">
                  <a:extLst>
                    <a:ext uri="{9D8B030D-6E8A-4147-A177-3AD203B41FA5}">
                      <a16:colId xmlns:a16="http://schemas.microsoft.com/office/drawing/2014/main" val="1328607421"/>
                    </a:ext>
                  </a:extLst>
                </a:gridCol>
              </a:tblGrid>
              <a:tr h="947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200">
                          <a:effectLst/>
                        </a:rPr>
                        <a:t>Written Submissions Due (if submitting updated version) (Semi Finals)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0" marR="668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200" dirty="0">
                          <a:effectLst/>
                        </a:rPr>
                        <a:t>Thursday, 30 May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0" marR="668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200" dirty="0">
                          <a:effectLst/>
                        </a:rPr>
                        <a:t>By email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0" marR="66850" marT="0" marB="0"/>
                </a:tc>
                <a:extLst>
                  <a:ext uri="{0D108BD9-81ED-4DB2-BD59-A6C34878D82A}">
                    <a16:rowId xmlns:a16="http://schemas.microsoft.com/office/drawing/2014/main" val="1069877299"/>
                  </a:ext>
                </a:extLst>
              </a:tr>
              <a:tr h="7069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200" dirty="0">
                          <a:effectLst/>
                        </a:rPr>
                        <a:t>Opposing team’s submissions emailed (Semi Finals)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0" marR="668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200">
                          <a:effectLst/>
                        </a:rPr>
                        <a:t>Friday, 31</a:t>
                      </a:r>
                      <a:r>
                        <a:rPr lang="en-AU" sz="1200" baseline="30000">
                          <a:effectLst/>
                        </a:rPr>
                        <a:t>st</a:t>
                      </a:r>
                      <a:r>
                        <a:rPr lang="en-AU" sz="1200">
                          <a:effectLst/>
                        </a:rPr>
                        <a:t> May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0" marR="668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200">
                          <a:effectLst/>
                        </a:rPr>
                        <a:t>By email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0" marR="66850" marT="0" marB="0"/>
                </a:tc>
                <a:extLst>
                  <a:ext uri="{0D108BD9-81ED-4DB2-BD59-A6C34878D82A}">
                    <a16:rowId xmlns:a16="http://schemas.microsoft.com/office/drawing/2014/main" val="2913858566"/>
                  </a:ext>
                </a:extLst>
              </a:tr>
              <a:tr h="10923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200">
                          <a:effectLst/>
                        </a:rPr>
                        <a:t>Semi Finals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0" marR="668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200" dirty="0">
                          <a:effectLst/>
                          <a:highlight>
                            <a:srgbClr val="00FF00"/>
                          </a:highlight>
                        </a:rPr>
                        <a:t>Monday, 3 June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0" marR="668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200" dirty="0">
                          <a:effectLst/>
                        </a:rPr>
                        <a:t>University of the Sunshine Coast, Moot Court, JG15</a:t>
                      </a:r>
                      <a:endParaRPr lang="en-A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0" marR="66850" marT="0" marB="0"/>
                </a:tc>
                <a:extLst>
                  <a:ext uri="{0D108BD9-81ED-4DB2-BD59-A6C34878D82A}">
                    <a16:rowId xmlns:a16="http://schemas.microsoft.com/office/drawing/2014/main" val="794001635"/>
                  </a:ext>
                </a:extLst>
              </a:tr>
              <a:tr h="947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200">
                          <a:effectLst/>
                        </a:rPr>
                        <a:t>Written Submissions Due (if submitting updated version) (Grand Finals)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0" marR="668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200">
                          <a:effectLst/>
                        </a:rPr>
                        <a:t>Thursday, 6 June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0" marR="668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200">
                          <a:effectLst/>
                        </a:rPr>
                        <a:t>By email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0" marR="66850" marT="0" marB="0"/>
                </a:tc>
                <a:extLst>
                  <a:ext uri="{0D108BD9-81ED-4DB2-BD59-A6C34878D82A}">
                    <a16:rowId xmlns:a16="http://schemas.microsoft.com/office/drawing/2014/main" val="3801395842"/>
                  </a:ext>
                </a:extLst>
              </a:tr>
              <a:tr h="7069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200">
                          <a:effectLst/>
                        </a:rPr>
                        <a:t>Opposing team’s submissions emailed (Grand Finals)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0" marR="668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200">
                          <a:effectLst/>
                        </a:rPr>
                        <a:t>Friday, 7 June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0" marR="668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200">
                          <a:effectLst/>
                        </a:rPr>
                        <a:t>By email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0" marR="66850" marT="0" marB="0"/>
                </a:tc>
                <a:extLst>
                  <a:ext uri="{0D108BD9-81ED-4DB2-BD59-A6C34878D82A}">
                    <a16:rowId xmlns:a16="http://schemas.microsoft.com/office/drawing/2014/main" val="229750876"/>
                  </a:ext>
                </a:extLst>
              </a:tr>
              <a:tr h="7069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200">
                          <a:effectLst/>
                        </a:rPr>
                        <a:t>Grand Finals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0" marR="668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200">
                          <a:effectLst/>
                          <a:highlight>
                            <a:srgbClr val="00FF00"/>
                          </a:highlight>
                        </a:rPr>
                        <a:t>Monday, 10 June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0" marR="668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200" dirty="0">
                          <a:effectLst/>
                        </a:rPr>
                        <a:t>University of the Sunshine Coast, Moot Court, JG15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0" marR="66850" marT="0" marB="0"/>
                </a:tc>
                <a:extLst>
                  <a:ext uri="{0D108BD9-81ED-4DB2-BD59-A6C34878D82A}">
                    <a16:rowId xmlns:a16="http://schemas.microsoft.com/office/drawing/2014/main" val="1411456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3212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4EA37-E612-4AA6-8DA1-F3F52E414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803705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Important 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6316B-16B9-43C8-98A7-B1E8CEDB3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921" y="4013165"/>
            <a:ext cx="4204012" cy="22057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1800" b="1" i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Information Booklet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AFAEC9-F321-93FF-91CA-97E9E3914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46" y="639103"/>
            <a:ext cx="4946713" cy="557979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3137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4EA37-E612-4AA6-8DA1-F3F52E414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803705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Important 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6316B-16B9-43C8-98A7-B1E8CEDB3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921" y="4013165"/>
            <a:ext cx="4204012" cy="22057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1800" b="1" i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Competition rules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4E20A-C614-EDF3-F503-534871B70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674" y="512819"/>
            <a:ext cx="4840652" cy="58323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9848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68B1C-170E-4D7F-B339-4F6FE9CBB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111" y="640081"/>
            <a:ext cx="5138808" cy="33524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Important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E9399-4D03-4B11-BE94-366AAC4F5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3110" y="4157147"/>
            <a:ext cx="5138809" cy="2060774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Textbook:</a:t>
            </a:r>
          </a:p>
          <a:p>
            <a:pPr marL="0" indent="0" algn="ctr">
              <a:buNone/>
            </a:pPr>
            <a:r>
              <a:rPr lang="en-AU" sz="2400"/>
              <a:t>Joel Butler and Terry </a:t>
            </a:r>
            <a:r>
              <a:rPr lang="en-AU" sz="2400" err="1"/>
              <a:t>Gygar</a:t>
            </a:r>
            <a:r>
              <a:rPr lang="en-AU" sz="2400"/>
              <a:t>, </a:t>
            </a:r>
            <a:r>
              <a:rPr lang="en-AU" sz="2400" i="1"/>
              <a:t>Australasian Mooting Manual</a:t>
            </a:r>
            <a:r>
              <a:rPr lang="en-AU" sz="2400"/>
              <a:t> (LexisNexis, 2</a:t>
            </a:r>
            <a:r>
              <a:rPr lang="en-AU" sz="2400" baseline="30000"/>
              <a:t>nd</a:t>
            </a:r>
            <a:r>
              <a:rPr lang="en-AU" sz="2400"/>
              <a:t> </a:t>
            </a:r>
            <a:r>
              <a:rPr lang="en-AU" sz="2400" err="1"/>
              <a:t>ed</a:t>
            </a:r>
            <a:r>
              <a:rPr lang="en-AU" sz="2400"/>
              <a:t>, 2012)</a:t>
            </a:r>
            <a:endParaRPr lang="en-US" sz="2400"/>
          </a:p>
        </p:txBody>
      </p:sp>
      <p:pic>
        <p:nvPicPr>
          <p:cNvPr id="4" name="Picture 5" descr="A picture containing toy&#10;&#10;Description generated with very high confidence">
            <a:extLst>
              <a:ext uri="{FF2B5EF4-FFF2-40B4-BE49-F238E27FC236}">
                <a16:creationId xmlns:a16="http://schemas.microsoft.com/office/drawing/2014/main" id="{EF4EDBD3-0162-4477-91F4-962A31E7C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498" y="1088919"/>
            <a:ext cx="3472909" cy="55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716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B8C8-C2E2-47FD-8F4D-15B3551C2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700" y="365125"/>
            <a:ext cx="6828099" cy="1325563"/>
          </a:xfrm>
        </p:spPr>
        <p:txBody>
          <a:bodyPr/>
          <a:lstStyle/>
          <a:p>
            <a:r>
              <a:rPr lang="en-AU" dirty="0"/>
              <a:t>Awards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1F143-63E7-431F-85CF-A41DA2CA67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53832" y="1825625"/>
            <a:ext cx="8899967" cy="4351338"/>
          </a:xfrm>
        </p:spPr>
        <p:txBody>
          <a:bodyPr/>
          <a:lstStyle/>
          <a:p>
            <a:r>
              <a:rPr lang="en-AU" dirty="0"/>
              <a:t>Competition Champion Award</a:t>
            </a:r>
          </a:p>
          <a:p>
            <a:r>
              <a:rPr lang="en-AU" dirty="0"/>
              <a:t>Tournament Runner-Up Award</a:t>
            </a:r>
          </a:p>
          <a:p>
            <a:r>
              <a:rPr lang="en-AU" dirty="0"/>
              <a:t>Best Written Submissions Award</a:t>
            </a:r>
          </a:p>
          <a:p>
            <a:r>
              <a:rPr lang="en-AU" dirty="0"/>
              <a:t>Best Speaker Award</a:t>
            </a:r>
          </a:p>
          <a:p>
            <a:endParaRPr lang="en-AU" dirty="0"/>
          </a:p>
          <a:p>
            <a:r>
              <a:rPr lang="en-AU" dirty="0"/>
              <a:t>Winners announced at Grand Final!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527" y="1758950"/>
            <a:ext cx="2959273" cy="269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4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002" y="3288319"/>
            <a:ext cx="6804823" cy="288864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187614" y="1825625"/>
            <a:ext cx="916618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Ask your coach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Contact us: </a:t>
            </a:r>
            <a:r>
              <a:rPr lang="en-US">
                <a:hlinkClick r:id="rId4"/>
              </a:rPr>
              <a:t>lharris@usc.edu.au</a:t>
            </a: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Answers </a:t>
            </a:r>
            <a:r>
              <a:rPr lang="en-US" dirty="0"/>
              <a:t>to all pertinent questions will be forwarded to all coaches</a:t>
            </a:r>
          </a:p>
        </p:txBody>
      </p:sp>
    </p:spTree>
    <p:extLst>
      <p:ext uri="{BB962C8B-B14F-4D97-AF65-F5344CB8AC3E}">
        <p14:creationId xmlns:p14="http://schemas.microsoft.com/office/powerpoint/2010/main" val="1400145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86673" y="407641"/>
            <a:ext cx="5104436" cy="11871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kern="1200" dirty="0">
                <a:latin typeface="+mj-lt"/>
                <a:ea typeface="+mj-ea"/>
                <a:cs typeface="+mj-cs"/>
              </a:rPr>
              <a:t>What is a </a:t>
            </a:r>
            <a:r>
              <a:rPr lang="en-US" sz="5400" dirty="0"/>
              <a:t>Moot</a:t>
            </a:r>
            <a:r>
              <a:rPr lang="en-US" sz="5400" kern="1200" dirty="0"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DC441D-2D05-4F70-B5BD-5BA9B4696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33913" y="2338114"/>
            <a:ext cx="3541854" cy="24306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kern="1200" dirty="0">
                <a:latin typeface="+mn-lt"/>
                <a:ea typeface="+mn-ea"/>
                <a:cs typeface="+mn-cs"/>
              </a:rPr>
              <a:t>Simulated court hearing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Prepare legal arguments</a:t>
            </a:r>
            <a:endParaRPr lang="en-US" sz="1800" kern="1200" dirty="0"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Formal conversation NOT debate</a:t>
            </a:r>
            <a:endParaRPr lang="en-US" sz="18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7F6BF0-8E10-4DAF-ACF7-4937525A08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55097" y="1449976"/>
            <a:ext cx="4506628" cy="476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57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1855D7F-3B7C-4A10-A3FA-5EF20B5C6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5" y="-154451"/>
            <a:ext cx="12200350" cy="701032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24591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Why participate in mooting?</a:t>
            </a:r>
          </a:p>
        </p:txBody>
      </p:sp>
      <p:graphicFrame>
        <p:nvGraphicFramePr>
          <p:cNvPr id="7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71625210"/>
              </p:ext>
            </p:extLst>
          </p:nvPr>
        </p:nvGraphicFramePr>
        <p:xfrm>
          <a:off x="5499231" y="2500965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48778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C5F9752-5633-4A0F-AFA0-DF44636BA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4704" y="1269298"/>
            <a:ext cx="9144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397" y="2473065"/>
            <a:ext cx="3197013" cy="2743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Who can participate?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28527" y="643467"/>
            <a:ext cx="5925272" cy="55334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Must be studying Year 11 or 12 Legal Studies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Student at Sunshine Coast high school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Teams must be comprised of: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2 – 5 competitors per team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Students from the same high school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Coach (teacher, parent or community member)</a:t>
            </a:r>
          </a:p>
        </p:txBody>
      </p:sp>
    </p:spTree>
    <p:extLst>
      <p:ext uri="{BB962C8B-B14F-4D97-AF65-F5344CB8AC3E}">
        <p14:creationId xmlns:p14="http://schemas.microsoft.com/office/powerpoint/2010/main" val="729341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0368" y="707199"/>
            <a:ext cx="3705799" cy="14570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What to expect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900368" y="3057638"/>
            <a:ext cx="3768431" cy="327232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Research </a:t>
            </a:r>
            <a:endParaRPr lang="en-US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Teamwork</a:t>
            </a:r>
            <a:endParaRPr lang="en-US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Time Management </a:t>
            </a:r>
            <a:endParaRPr lang="en-US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Courage and humility </a:t>
            </a:r>
            <a:endParaRPr lang="en-US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Resilience </a:t>
            </a:r>
            <a:endParaRPr lang="en-US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Support</a:t>
            </a:r>
            <a:endParaRPr lang="en-US" dirty="0">
              <a:cs typeface="Calibri"/>
            </a:endParaRPr>
          </a:p>
        </p:txBody>
      </p:sp>
      <p:pic>
        <p:nvPicPr>
          <p:cNvPr id="9" name="Picture 9" descr="A picture containing indoor, table, toy, desk&#10;&#10;Description generated with very high confidence">
            <a:extLst>
              <a:ext uri="{FF2B5EF4-FFF2-40B4-BE49-F238E27FC236}">
                <a16:creationId xmlns:a16="http://schemas.microsoft.com/office/drawing/2014/main" id="{FD3FB024-0E8F-4A5D-877B-6DC569F19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1" r="31126"/>
          <a:stretch/>
        </p:blipFill>
        <p:spPr>
          <a:xfrm>
            <a:off x="5301205" y="10"/>
            <a:ext cx="68907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58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1190B-ABB1-46CE-A7A7-9B0F7EF3F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076" y="5091762"/>
            <a:ext cx="6157732" cy="12645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6000" dirty="0">
                <a:solidFill>
                  <a:schemeClr val="bg1"/>
                </a:solidFill>
              </a:rPr>
              <a:t>Important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D2B8E-03D4-4132-9B32-8A63A24ED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77247" y="5091763"/>
            <a:ext cx="3996068" cy="12645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THE MOOT PROBLEM!!!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0E4EE9-6956-48E1-9E79-7A060696DA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8806" b="14376"/>
          <a:stretch/>
        </p:blipFill>
        <p:spPr>
          <a:xfrm>
            <a:off x="20" y="0"/>
            <a:ext cx="12191980" cy="457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4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WS-UniSC-sidebar" id="{295CC45F-072E-4542-B97B-DC6543ABB3FA}" vid="{2ABAD26F-D5CA-9A43-BE9C-A83F6F48B1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2082</Words>
  <Application>Microsoft Office PowerPoint</Application>
  <PresentationFormat>Widescreen</PresentationFormat>
  <Paragraphs>347</Paragraphs>
  <Slides>45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Tahoma</vt:lpstr>
      <vt:lpstr>Times New Roman</vt:lpstr>
      <vt:lpstr>Custom Design</vt:lpstr>
      <vt:lpstr>Information Session </vt:lpstr>
      <vt:lpstr>Objectives for this session</vt:lpstr>
      <vt:lpstr>Moot Convenor</vt:lpstr>
      <vt:lpstr>Schools Co-ordinators</vt:lpstr>
      <vt:lpstr>What is a Moot?</vt:lpstr>
      <vt:lpstr>Why participate in mooting?</vt:lpstr>
      <vt:lpstr>Who can participate?</vt:lpstr>
      <vt:lpstr>What to expect</vt:lpstr>
      <vt:lpstr>Important Resources</vt:lpstr>
      <vt:lpstr>How to choose a team…</vt:lpstr>
      <vt:lpstr>Other important resources</vt:lpstr>
      <vt:lpstr>Coaching</vt:lpstr>
      <vt:lpstr>How to start writing</vt:lpstr>
      <vt:lpstr>Organising your submissions</vt:lpstr>
      <vt:lpstr>Written Submissions</vt:lpstr>
      <vt:lpstr>Referencing</vt:lpstr>
      <vt:lpstr>Writing style</vt:lpstr>
      <vt:lpstr>Written Submissions</vt:lpstr>
      <vt:lpstr>Electronic filing</vt:lpstr>
      <vt:lpstr>Marking Criteria – written submissions</vt:lpstr>
      <vt:lpstr>Improving your written submissions</vt:lpstr>
      <vt:lpstr>Oral submissions</vt:lpstr>
      <vt:lpstr>Before the moot</vt:lpstr>
      <vt:lpstr>Where to sit?</vt:lpstr>
      <vt:lpstr>Presentation </vt:lpstr>
      <vt:lpstr>Starting a Moot</vt:lpstr>
      <vt:lpstr>Appearances</vt:lpstr>
      <vt:lpstr>Order of Speaking</vt:lpstr>
      <vt:lpstr>Formalities</vt:lpstr>
      <vt:lpstr>During Moot</vt:lpstr>
      <vt:lpstr>Additional time</vt:lpstr>
      <vt:lpstr>Advocacy skills</vt:lpstr>
      <vt:lpstr>Advocacy skills</vt:lpstr>
      <vt:lpstr>Time Management</vt:lpstr>
      <vt:lpstr>Judging</vt:lpstr>
      <vt:lpstr>Marking criteria – oral submissions</vt:lpstr>
      <vt:lpstr>Other things to note</vt:lpstr>
      <vt:lpstr>Registration for the moot</vt:lpstr>
      <vt:lpstr>Competition Structure</vt:lpstr>
      <vt:lpstr>Timetable and Deadlines</vt:lpstr>
      <vt:lpstr>Important resources </vt:lpstr>
      <vt:lpstr>Important resources </vt:lpstr>
      <vt:lpstr>Important Resources</vt:lpstr>
      <vt:lpstr>Awards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Session 2022</dc:title>
  <dc:creator/>
  <cp:lastModifiedBy/>
  <cp:revision>3</cp:revision>
  <dcterms:created xsi:type="dcterms:W3CDTF">2022-04-29T03:44:59Z</dcterms:created>
  <dcterms:modified xsi:type="dcterms:W3CDTF">2024-02-25T23:03:31Z</dcterms:modified>
</cp:coreProperties>
</file>